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5.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6.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7.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8.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9.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10.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11.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12.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13.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1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15.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16.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17.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18.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6" r:id="rId1"/>
    <p:sldMasterId id="2147483794" r:id="rId2"/>
    <p:sldMasterId id="2147483818" r:id="rId3"/>
    <p:sldMasterId id="2147483847" r:id="rId4"/>
    <p:sldMasterId id="2147484539" r:id="rId5"/>
    <p:sldMasterId id="2147483880" r:id="rId6"/>
    <p:sldMasterId id="2147483917" r:id="rId7"/>
    <p:sldMasterId id="2147483959" r:id="rId8"/>
    <p:sldMasterId id="2147484004" r:id="rId9"/>
    <p:sldMasterId id="2147484107" r:id="rId10"/>
    <p:sldMasterId id="2147484054" r:id="rId11"/>
    <p:sldMasterId id="2147484164" r:id="rId12"/>
    <p:sldMasterId id="2147484226" r:id="rId13"/>
    <p:sldMasterId id="2147484292" r:id="rId14"/>
    <p:sldMasterId id="2147484367" r:id="rId15"/>
    <p:sldMasterId id="2147484451" r:id="rId16"/>
    <p:sldMasterId id="2147484653" r:id="rId17"/>
    <p:sldMasterId id="2147484760" r:id="rId18"/>
    <p:sldMasterId id="2147485004" r:id="rId19"/>
  </p:sldMasterIdLst>
  <p:notesMasterIdLst>
    <p:notesMasterId r:id="rId44"/>
  </p:notesMasterIdLst>
  <p:sldIdLst>
    <p:sldId id="257" r:id="rId20"/>
    <p:sldId id="277" r:id="rId21"/>
    <p:sldId id="297" r:id="rId22"/>
    <p:sldId id="313" r:id="rId23"/>
    <p:sldId id="263" r:id="rId24"/>
    <p:sldId id="321" r:id="rId25"/>
    <p:sldId id="291" r:id="rId26"/>
    <p:sldId id="275" r:id="rId27"/>
    <p:sldId id="284" r:id="rId28"/>
    <p:sldId id="285" r:id="rId29"/>
    <p:sldId id="286" r:id="rId30"/>
    <p:sldId id="320" r:id="rId31"/>
    <p:sldId id="288" r:id="rId32"/>
    <p:sldId id="316" r:id="rId33"/>
    <p:sldId id="317" r:id="rId34"/>
    <p:sldId id="318" r:id="rId35"/>
    <p:sldId id="319" r:id="rId36"/>
    <p:sldId id="430" r:id="rId37"/>
    <p:sldId id="273" r:id="rId38"/>
    <p:sldId id="429" r:id="rId39"/>
    <p:sldId id="314" r:id="rId40"/>
    <p:sldId id="306" r:id="rId41"/>
    <p:sldId id="309" r:id="rId42"/>
    <p:sldId id="289" r:id="rId4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8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1828800" rtl="0" fontAlgn="auto" latinLnBrk="0" hangingPunct="0">
      <a:lnSpc>
        <a:spcPct val="8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1828800" rtl="0" fontAlgn="auto" latinLnBrk="0" hangingPunct="0">
      <a:lnSpc>
        <a:spcPct val="8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1828800" rtl="0" fontAlgn="auto" latinLnBrk="0" hangingPunct="0">
      <a:lnSpc>
        <a:spcPct val="8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1828800" rtl="0" fontAlgn="auto" latinLnBrk="0" hangingPunct="0">
      <a:lnSpc>
        <a:spcPct val="8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1828800" rtl="0" fontAlgn="auto" latinLnBrk="0" hangingPunct="0">
      <a:lnSpc>
        <a:spcPct val="8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1828800" rtl="0" fontAlgn="auto" latinLnBrk="0" hangingPunct="0">
      <a:lnSpc>
        <a:spcPct val="8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1828800" rtl="0" fontAlgn="auto" latinLnBrk="0" hangingPunct="0">
      <a:lnSpc>
        <a:spcPct val="8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1828800" rtl="0" fontAlgn="auto" latinLnBrk="0" hangingPunct="0">
      <a:lnSpc>
        <a:spcPct val="8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n-lt"/>
        <a:ea typeface="+mn-ea"/>
        <a:cs typeface="+mn-cs"/>
        <a:sym typeface="Calibri"/>
      </a:defRPr>
    </a:lvl9pPr>
  </p:defaultTextStyle>
  <p:extLst>
    <p:ext uri="{521415D9-36F7-43E2-AB2F-B90AF26B5E84}">
      <p14:sectionLst xmlns:p14="http://schemas.microsoft.com/office/powerpoint/2010/main">
        <p14:section name="Common Slides" id="{D77E90B6-2E18-0242-98B8-9C99CBD60377}">
          <p14:sldIdLst>
            <p14:sldId id="257"/>
            <p14:sldId id="277"/>
            <p14:sldId id="297"/>
            <p14:sldId id="313"/>
            <p14:sldId id="263"/>
            <p14:sldId id="321"/>
            <p14:sldId id="291"/>
            <p14:sldId id="275"/>
            <p14:sldId id="284"/>
            <p14:sldId id="285"/>
            <p14:sldId id="286"/>
            <p14:sldId id="320"/>
            <p14:sldId id="288"/>
            <p14:sldId id="316"/>
            <p14:sldId id="317"/>
            <p14:sldId id="318"/>
            <p14:sldId id="319"/>
            <p14:sldId id="430"/>
            <p14:sldId id="273"/>
            <p14:sldId id="429"/>
            <p14:sldId id="314"/>
            <p14:sldId id="306"/>
            <p14:sldId id="309"/>
            <p14:sldId id="289"/>
          </p14:sldIdLst>
        </p14:section>
      </p14:sectionLst>
    </p:ext>
    <p:ext uri="{EFAFB233-063F-42B5-8137-9DF3F51BA10A}">
      <p15:sldGuideLst xmlns:p15="http://schemas.microsoft.com/office/powerpoint/2012/main">
        <p15:guide id="1" orient="horz" pos="6984" userDrawn="1">
          <p15:clr>
            <a:srgbClr val="A4A3A4"/>
          </p15:clr>
        </p15:guide>
        <p15:guide id="2" pos="8616" userDrawn="1">
          <p15:clr>
            <a:srgbClr val="A4A3A4"/>
          </p15:clr>
        </p15:guide>
        <p15:guide id="3" orient="horz" pos="5592" userDrawn="1">
          <p15:clr>
            <a:srgbClr val="A4A3A4"/>
          </p15:clr>
        </p15:guide>
        <p15:guide id="4" orient="horz" pos="7704" userDrawn="1">
          <p15:clr>
            <a:srgbClr val="A4A3A4"/>
          </p15:clr>
        </p15:guide>
        <p15:guide id="5" orient="horz" pos="3888" userDrawn="1">
          <p15:clr>
            <a:srgbClr val="A4A3A4"/>
          </p15:clr>
        </p15:guide>
        <p15:guide id="6" pos="184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10A8E4"/>
    <a:srgbClr val="5358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139" autoAdjust="0"/>
    <p:restoredTop sz="77317" autoAdjust="0"/>
  </p:normalViewPr>
  <p:slideViewPr>
    <p:cSldViewPr snapToGrid="0" snapToObjects="1">
      <p:cViewPr varScale="1">
        <p:scale>
          <a:sx n="34" d="100"/>
          <a:sy n="34" d="100"/>
        </p:scale>
        <p:origin x="224" y="760"/>
      </p:cViewPr>
      <p:guideLst>
        <p:guide orient="horz" pos="6984"/>
        <p:guide pos="8616"/>
        <p:guide orient="horz" pos="5592"/>
        <p:guide orient="horz" pos="7704"/>
        <p:guide orient="horz" pos="3888"/>
        <p:guide pos="1848"/>
      </p:guideLst>
    </p:cSldViewPr>
  </p:slideViewPr>
  <p:outlineViewPr>
    <p:cViewPr>
      <p:scale>
        <a:sx n="33" d="100"/>
        <a:sy n="33" d="100"/>
      </p:scale>
      <p:origin x="0" y="-3654"/>
    </p:cViewPr>
  </p:outlineViewPr>
  <p:notesTextViewPr>
    <p:cViewPr>
      <p:scale>
        <a:sx n="1" d="1"/>
        <a:sy n="1" d="1"/>
      </p:scale>
      <p:origin x="0" y="0"/>
    </p:cViewPr>
  </p:notesTextViewPr>
  <p:sorterViewPr>
    <p:cViewPr>
      <p:scale>
        <a:sx n="60" d="100"/>
        <a:sy n="60" d="100"/>
      </p:scale>
      <p:origin x="0" y="-3528"/>
    </p:cViewPr>
  </p:sorterViewPr>
  <p:notesViewPr>
    <p:cSldViewPr snapToGrid="0" snapToObjects="1">
      <p:cViewPr varScale="1">
        <p:scale>
          <a:sx n="100" d="100"/>
          <a:sy n="100" d="100"/>
        </p:scale>
        <p:origin x="3552"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7.xml"/><Relationship Id="rId39" Type="http://schemas.openxmlformats.org/officeDocument/2006/relationships/slide" Target="slides/slide20.xml"/><Relationship Id="rId21" Type="http://schemas.openxmlformats.org/officeDocument/2006/relationships/slide" Target="slides/slide2.xml"/><Relationship Id="rId34" Type="http://schemas.openxmlformats.org/officeDocument/2006/relationships/slide" Target="slides/slide15.xml"/><Relationship Id="rId42" Type="http://schemas.openxmlformats.org/officeDocument/2006/relationships/slide" Target="slides/slide23.xml"/><Relationship Id="rId47"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5.xml"/><Relationship Id="rId32" Type="http://schemas.openxmlformats.org/officeDocument/2006/relationships/slide" Target="slides/slide13.xml"/><Relationship Id="rId37" Type="http://schemas.openxmlformats.org/officeDocument/2006/relationships/slide" Target="slides/slide18.xml"/><Relationship Id="rId40" Type="http://schemas.openxmlformats.org/officeDocument/2006/relationships/slide" Target="slides/slide21.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slide" Target="slides/slide17.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12.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slide" Target="slides/slide16.xml"/><Relationship Id="rId43" Type="http://schemas.openxmlformats.org/officeDocument/2006/relationships/slide" Target="slides/slide24.xml"/><Relationship Id="rId48"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slide" Target="slides/slide19.xml"/><Relationship Id="rId46" Type="http://schemas.openxmlformats.org/officeDocument/2006/relationships/viewProps" Target="viewProps.xml"/><Relationship Id="rId20" Type="http://schemas.openxmlformats.org/officeDocument/2006/relationships/slide" Target="slides/slide1.xml"/><Relationship Id="rId41" Type="http://schemas.openxmlformats.org/officeDocument/2006/relationships/slide" Target="slides/slide2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F8E-4EFA-BC5C-D81C85DC7C79}"/>
              </c:ext>
            </c:extLst>
          </c:dPt>
          <c:dPt>
            <c:idx val="1"/>
            <c:bubble3D val="0"/>
            <c:spPr>
              <a:solidFill>
                <a:schemeClr val="tx1">
                  <a:lumMod val="50000"/>
                  <a:lumOff val="50000"/>
                </a:schemeClr>
              </a:solidFill>
              <a:ln w="19050">
                <a:solidFill>
                  <a:schemeClr val="lt1"/>
                </a:solidFill>
              </a:ln>
              <a:effectLst/>
            </c:spPr>
            <c:extLst>
              <c:ext xmlns:c16="http://schemas.microsoft.com/office/drawing/2014/chart" uri="{C3380CC4-5D6E-409C-BE32-E72D297353CC}">
                <c16:uniqueId val="{00000003-DF8E-4EFA-BC5C-D81C85DC7C79}"/>
              </c:ext>
            </c:extLst>
          </c:dPt>
          <c:cat>
            <c:strRef>
              <c:f>Sheet1!$A$2:$A$3</c:f>
              <c:strCache>
                <c:ptCount val="2"/>
                <c:pt idx="0">
                  <c:v>1st Qtr</c:v>
                </c:pt>
                <c:pt idx="1">
                  <c:v>2nd Qtr</c:v>
                </c:pt>
              </c:strCache>
            </c:strRef>
          </c:cat>
          <c:val>
            <c:numRef>
              <c:f>Sheet1!$B$2:$B$3</c:f>
              <c:numCache>
                <c:formatCode>General</c:formatCode>
                <c:ptCount val="2"/>
                <c:pt idx="0">
                  <c:v>10</c:v>
                </c:pt>
                <c:pt idx="1">
                  <c:v>90</c:v>
                </c:pt>
              </c:numCache>
            </c:numRef>
          </c:val>
          <c:extLst>
            <c:ext xmlns:c16="http://schemas.microsoft.com/office/drawing/2014/chart" uri="{C3380CC4-5D6E-409C-BE32-E72D297353CC}">
              <c16:uniqueId val="{00000004-DF8E-4EFA-BC5C-D81C85DC7C79}"/>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B3A-4578-8A07-0D06A7F5D2D9}"/>
              </c:ext>
            </c:extLst>
          </c:dPt>
          <c:dPt>
            <c:idx val="1"/>
            <c:bubble3D val="0"/>
            <c:spPr>
              <a:solidFill>
                <a:schemeClr val="tx2"/>
              </a:solidFill>
              <a:ln w="19050">
                <a:solidFill>
                  <a:schemeClr val="lt1"/>
                </a:solidFill>
              </a:ln>
              <a:effectLst/>
            </c:spPr>
            <c:extLst>
              <c:ext xmlns:c16="http://schemas.microsoft.com/office/drawing/2014/chart" uri="{C3380CC4-5D6E-409C-BE32-E72D297353CC}">
                <c16:uniqueId val="{00000003-DB3A-4578-8A07-0D06A7F5D2D9}"/>
              </c:ext>
            </c:extLst>
          </c:dPt>
          <c:cat>
            <c:strRef>
              <c:f>Sheet1!$A$2:$A$3</c:f>
              <c:strCache>
                <c:ptCount val="2"/>
                <c:pt idx="0">
                  <c:v>1st Qtr</c:v>
                </c:pt>
                <c:pt idx="1">
                  <c:v>2nd Qtr</c:v>
                </c:pt>
              </c:strCache>
            </c:strRef>
          </c:cat>
          <c:val>
            <c:numRef>
              <c:f>Sheet1!$B$2:$B$3</c:f>
              <c:numCache>
                <c:formatCode>General</c:formatCode>
                <c:ptCount val="2"/>
                <c:pt idx="0">
                  <c:v>80</c:v>
                </c:pt>
                <c:pt idx="1">
                  <c:v>20</c:v>
                </c:pt>
              </c:numCache>
            </c:numRef>
          </c:val>
          <c:extLst>
            <c:ext xmlns:c16="http://schemas.microsoft.com/office/drawing/2014/chart" uri="{C3380CC4-5D6E-409C-BE32-E72D297353CC}">
              <c16:uniqueId val="{00000004-DB3A-4578-8A07-0D06A7F5D2D9}"/>
            </c:ext>
          </c:extLst>
        </c:ser>
        <c:dLbls>
          <c:showLegendKey val="0"/>
          <c:showVal val="0"/>
          <c:showCatName val="0"/>
          <c:showSerName val="0"/>
          <c:showPercent val="0"/>
          <c:showBubbleSize val="0"/>
          <c:showLeaderLines val="1"/>
        </c:dLbls>
        <c:firstSliceAng val="0"/>
        <c:holeSize val="75"/>
      </c:doughnutChart>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0C3515-4102-495C-8C7A-206C7EBAF548}" type="doc">
      <dgm:prSet loTypeId="urn:microsoft.com/office/officeart/2005/8/layout/arrow2" loCatId="process" qsTypeId="urn:microsoft.com/office/officeart/2005/8/quickstyle/simple1" qsCatId="simple" csTypeId="urn:microsoft.com/office/officeart/2005/8/colors/accent1_2" csCatId="accent1" phldr="1"/>
      <dgm:spPr/>
    </dgm:pt>
    <dgm:pt modelId="{22019C6C-21EA-4757-A6E2-15CC2AE22521}">
      <dgm:prSet phldrT="[Text]" custT="1"/>
      <dgm:spPr>
        <a:xfrm>
          <a:off x="4074906" y="5280595"/>
          <a:ext cx="3267550" cy="4444257"/>
        </a:xfrm>
        <a:prstGeom prst="rect">
          <a:avLst/>
        </a:prstGeom>
        <a:noFill/>
        <a:ln>
          <a:noFill/>
        </a:ln>
        <a:effectLst/>
      </dgm:spPr>
      <dgm:t>
        <a:bodyPr/>
        <a:lstStyle/>
        <a:p>
          <a:r>
            <a:rPr lang="en-US" sz="3600" b="0" spc="600" dirty="0">
              <a:solidFill>
                <a:srgbClr val="000000">
                  <a:hueOff val="0"/>
                  <a:satOff val="0"/>
                  <a:lumOff val="0"/>
                  <a:alphaOff val="0"/>
                </a:srgbClr>
              </a:solidFill>
              <a:latin typeface="+mn-lt"/>
              <a:ea typeface="Calibri"/>
              <a:cs typeface="Calibri"/>
            </a:rPr>
            <a:t>Continuous Delivery</a:t>
          </a:r>
        </a:p>
      </dgm:t>
    </dgm:pt>
    <dgm:pt modelId="{5C5F6F60-A6A5-4204-82B4-92FA760C9A33}" type="parTrans" cxnId="{E8A124D8-513F-4E0A-A40D-AB555EC929F2}">
      <dgm:prSet/>
      <dgm:spPr/>
      <dgm:t>
        <a:bodyPr/>
        <a:lstStyle/>
        <a:p>
          <a:endParaRPr lang="en-US"/>
        </a:p>
      </dgm:t>
    </dgm:pt>
    <dgm:pt modelId="{DD144ACD-2134-43C6-B9C9-45F9037F34DA}" type="sibTrans" cxnId="{E8A124D8-513F-4E0A-A40D-AB555EC929F2}">
      <dgm:prSet/>
      <dgm:spPr/>
      <dgm:t>
        <a:bodyPr/>
        <a:lstStyle/>
        <a:p>
          <a:endParaRPr lang="en-US"/>
        </a:p>
      </dgm:t>
    </dgm:pt>
    <dgm:pt modelId="{9A7B63E7-0A11-4321-83E9-F371E7C23F3D}">
      <dgm:prSet phldrT="[Text]" custT="1"/>
      <dgm:spPr>
        <a:xfrm>
          <a:off x="8050201" y="3714893"/>
          <a:ext cx="3267550" cy="6009959"/>
        </a:xfrm>
        <a:prstGeom prst="rect">
          <a:avLst/>
        </a:prstGeom>
        <a:noFill/>
        <a:ln>
          <a:noFill/>
        </a:ln>
        <a:effectLst/>
      </dgm:spPr>
      <dgm:t>
        <a:bodyPr/>
        <a:lstStyle/>
        <a:p>
          <a:pPr algn="l"/>
          <a:r>
            <a:rPr lang="en-US" sz="3600" b="0" spc="600" dirty="0">
              <a:solidFill>
                <a:srgbClr val="000000">
                  <a:hueOff val="0"/>
                  <a:satOff val="0"/>
                  <a:lumOff val="0"/>
                  <a:alphaOff val="0"/>
                </a:srgbClr>
              </a:solidFill>
              <a:latin typeface="+mn-lt"/>
              <a:ea typeface="Calibri"/>
              <a:cs typeface="Calibri"/>
            </a:rPr>
            <a:t>Continuous Learning</a:t>
          </a:r>
        </a:p>
      </dgm:t>
    </dgm:pt>
    <dgm:pt modelId="{8E6C1B5F-BECD-47B6-AA11-1DF1E7AA8661}" type="parTrans" cxnId="{D805BFCB-0E21-437D-9319-2F3E715D9FAF}">
      <dgm:prSet/>
      <dgm:spPr/>
      <dgm:t>
        <a:bodyPr/>
        <a:lstStyle/>
        <a:p>
          <a:endParaRPr lang="en-US"/>
        </a:p>
      </dgm:t>
    </dgm:pt>
    <dgm:pt modelId="{75A4AEFF-9A55-4644-83B6-6A2492CC2685}" type="sibTrans" cxnId="{D805BFCB-0E21-437D-9319-2F3E715D9FAF}">
      <dgm:prSet/>
      <dgm:spPr/>
      <dgm:t>
        <a:bodyPr/>
        <a:lstStyle/>
        <a:p>
          <a:endParaRPr lang="en-US"/>
        </a:p>
      </dgm:t>
    </dgm:pt>
    <dgm:pt modelId="{2A24C8BE-D911-4F3A-ADBC-D49780C67718}">
      <dgm:prSet phldrT="[Text]" custT="1"/>
      <dgm:spPr>
        <a:xfrm>
          <a:off x="1251897" y="7410337"/>
          <a:ext cx="2660719" cy="2314515"/>
        </a:xfrm>
        <a:prstGeom prst="rect">
          <a:avLst/>
        </a:prstGeom>
        <a:noFill/>
        <a:ln>
          <a:noFill/>
        </a:ln>
        <a:effectLst/>
      </dgm:spPr>
      <dgm:t>
        <a:bodyPr/>
        <a:lstStyle/>
        <a:p>
          <a:r>
            <a:rPr lang="en-US" sz="3600" b="0" spc="600" dirty="0">
              <a:solidFill>
                <a:srgbClr val="000000">
                  <a:hueOff val="0"/>
                  <a:satOff val="0"/>
                  <a:lumOff val="0"/>
                  <a:alphaOff val="0"/>
                </a:srgbClr>
              </a:solidFill>
              <a:latin typeface="+mn-lt"/>
              <a:ea typeface="Calibri"/>
              <a:cs typeface="Calibri"/>
            </a:rPr>
            <a:t>Continuous Integration</a:t>
          </a:r>
        </a:p>
      </dgm:t>
    </dgm:pt>
    <dgm:pt modelId="{BE7C78F1-9398-4029-8341-D2BA0B91E131}" type="parTrans" cxnId="{19DB081F-B1AD-4692-838A-F443C218AC44}">
      <dgm:prSet/>
      <dgm:spPr/>
      <dgm:t>
        <a:bodyPr/>
        <a:lstStyle/>
        <a:p>
          <a:endParaRPr lang="en-US"/>
        </a:p>
      </dgm:t>
    </dgm:pt>
    <dgm:pt modelId="{ADE17702-E3EA-4104-8BB0-97375326C6EA}" type="sibTrans" cxnId="{19DB081F-B1AD-4692-838A-F443C218AC44}">
      <dgm:prSet/>
      <dgm:spPr/>
      <dgm:t>
        <a:bodyPr/>
        <a:lstStyle/>
        <a:p>
          <a:endParaRPr lang="en-US"/>
        </a:p>
      </dgm:t>
    </dgm:pt>
    <dgm:pt modelId="{6DB144E7-E66C-4514-8831-485361CE41FF}">
      <dgm:prSet phldrT="[Text]" custT="1"/>
      <dgm:spPr>
        <a:xfrm>
          <a:off x="11706745" y="2752133"/>
          <a:ext cx="3267550" cy="6972719"/>
        </a:xfrm>
        <a:prstGeom prst="rect">
          <a:avLst/>
        </a:prstGeom>
        <a:noFill/>
        <a:ln>
          <a:noFill/>
        </a:ln>
        <a:effectLst/>
      </dgm:spPr>
      <dgm:t>
        <a:bodyPr/>
        <a:lstStyle/>
        <a:p>
          <a:r>
            <a:rPr lang="en-US" sz="3600" b="0" spc="600" dirty="0">
              <a:solidFill>
                <a:srgbClr val="000000">
                  <a:hueOff val="0"/>
                  <a:satOff val="0"/>
                  <a:lumOff val="0"/>
                  <a:alphaOff val="0"/>
                </a:srgbClr>
              </a:solidFill>
              <a:latin typeface="+mn-lt"/>
              <a:ea typeface="Calibri"/>
              <a:cs typeface="Calibri"/>
            </a:rPr>
            <a:t>Continuous Improvement</a:t>
          </a:r>
        </a:p>
      </dgm:t>
    </dgm:pt>
    <dgm:pt modelId="{3D92B83B-A3C5-4B94-BD10-C0D51FC1BE5C}" type="sibTrans" cxnId="{ABE5913D-C144-40F7-ACBD-65C409534297}">
      <dgm:prSet/>
      <dgm:spPr/>
      <dgm:t>
        <a:bodyPr/>
        <a:lstStyle/>
        <a:p>
          <a:endParaRPr lang="en-US"/>
        </a:p>
      </dgm:t>
    </dgm:pt>
    <dgm:pt modelId="{9CB3CAA7-1411-46AF-8884-97CC59B7BDED}" type="parTrans" cxnId="{ABE5913D-C144-40F7-ACBD-65C409534297}">
      <dgm:prSet/>
      <dgm:spPr/>
      <dgm:t>
        <a:bodyPr/>
        <a:lstStyle/>
        <a:p>
          <a:endParaRPr lang="en-US"/>
        </a:p>
      </dgm:t>
    </dgm:pt>
    <dgm:pt modelId="{1ABEFE89-597B-40C5-BD7F-8DB09D1CDF4E}" type="pres">
      <dgm:prSet presAssocID="{920C3515-4102-495C-8C7A-206C7EBAF548}" presName="arrowDiagram" presStyleCnt="0">
        <dgm:presLayoutVars>
          <dgm:chMax val="5"/>
          <dgm:dir/>
          <dgm:resizeHandles val="exact"/>
        </dgm:presLayoutVars>
      </dgm:prSet>
      <dgm:spPr/>
    </dgm:pt>
    <dgm:pt modelId="{9ABB4500-23D6-4B75-BE37-BD89B4A03342}" type="pres">
      <dgm:prSet presAssocID="{920C3515-4102-495C-8C7A-206C7EBAF548}" presName="arrow" presStyleLbl="bgShp" presStyleIdx="0" presStyleCnt="1" custLinFactNeighborX="-978"/>
      <dgm:spPr>
        <a:xfrm>
          <a:off x="348117" y="0"/>
          <a:ext cx="15559764" cy="9724853"/>
        </a:xfrm>
        <a:prstGeom prst="swooshArrow">
          <a:avLst>
            <a:gd name="adj1" fmla="val 25000"/>
            <a:gd name="adj2" fmla="val 25000"/>
          </a:avLst>
        </a:prstGeom>
        <a:solidFill>
          <a:schemeClr val="tx1">
            <a:lumMod val="85000"/>
          </a:schemeClr>
        </a:solidFill>
        <a:ln>
          <a:noFill/>
        </a:ln>
        <a:effectLst/>
      </dgm:spPr>
    </dgm:pt>
    <dgm:pt modelId="{6663BD7A-B28D-4C9D-A7D8-AA0FA250F94C}" type="pres">
      <dgm:prSet presAssocID="{920C3515-4102-495C-8C7A-206C7EBAF548}" presName="arrowDiagram4" presStyleCnt="0"/>
      <dgm:spPr/>
    </dgm:pt>
    <dgm:pt modelId="{9D123B9C-AD50-4225-872E-52D767650D3C}" type="pres">
      <dgm:prSet presAssocID="{2A24C8BE-D911-4F3A-ADBC-D49780C67718}" presName="bullet4a" presStyleLbl="node1" presStyleIdx="0" presStyleCnt="4" custLinFactX="-144219" custLinFactY="200000" custLinFactNeighborX="-200000" custLinFactNeighborY="226373"/>
      <dgm:spPr>
        <a:xfrm>
          <a:off x="648882" y="8814433"/>
          <a:ext cx="357874" cy="357874"/>
        </a:xfrm>
        <a:prstGeom prst="ellipse">
          <a:avLst/>
        </a:prstGeom>
        <a:solidFill>
          <a:srgbClr val="10A8E4">
            <a:hueOff val="0"/>
            <a:satOff val="0"/>
            <a:lumOff val="0"/>
            <a:alphaOff val="0"/>
          </a:srgbClr>
        </a:solidFill>
        <a:ln w="25400" cap="flat" cmpd="sng" algn="ctr">
          <a:noFill/>
          <a:prstDash val="solid"/>
        </a:ln>
        <a:effectLst/>
      </dgm:spPr>
    </dgm:pt>
    <dgm:pt modelId="{EB4E12E9-5513-4B6C-9AC6-4F5E31BC7B8D}" type="pres">
      <dgm:prSet presAssocID="{2A24C8BE-D911-4F3A-ADBC-D49780C67718}" presName="textBox4a" presStyleLbl="revTx" presStyleIdx="0" presStyleCnt="4" custFlipVert="0" custScaleX="235059" custScaleY="66876" custLinFactNeighborX="50100" custLinFactNeighborY="16562">
        <dgm:presLayoutVars>
          <dgm:bulletEnabled val="1"/>
        </dgm:presLayoutVars>
      </dgm:prSet>
      <dgm:spPr/>
    </dgm:pt>
    <dgm:pt modelId="{DAF91C29-21D9-4624-A5F0-AFFC39CDA47E}" type="pres">
      <dgm:prSet presAssocID="{22019C6C-21EA-4757-A6E2-15CC2AE22521}" presName="bullet4b" presStyleLbl="node1" presStyleIdx="1" presStyleCnt="4" custLinFactX="-69471" custLinFactY="27084" custLinFactNeighborX="-100000" custLinFactNeighborY="100000"/>
      <dgm:spPr>
        <a:xfrm>
          <a:off x="3354444" y="5760358"/>
          <a:ext cx="622390" cy="622390"/>
        </a:xfrm>
        <a:prstGeom prst="ellipse">
          <a:avLst/>
        </a:prstGeom>
        <a:solidFill>
          <a:srgbClr val="10A8E4">
            <a:hueOff val="0"/>
            <a:satOff val="0"/>
            <a:lumOff val="0"/>
            <a:alphaOff val="0"/>
          </a:srgbClr>
        </a:solidFill>
        <a:ln w="25400" cap="flat" cmpd="sng" algn="ctr">
          <a:noFill/>
          <a:prstDash val="solid"/>
        </a:ln>
        <a:effectLst/>
      </dgm:spPr>
    </dgm:pt>
    <dgm:pt modelId="{EFB88E80-30CB-4095-8D90-F4401CBCF804}" type="pres">
      <dgm:prSet presAssocID="{22019C6C-21EA-4757-A6E2-15CC2AE22521}" presName="textBox4b" presStyleLbl="revTx" presStyleIdx="1" presStyleCnt="4" custScaleX="164992" custScaleY="19016" custLinFactNeighborX="7936" custLinFactNeighborY="-29079">
        <dgm:presLayoutVars>
          <dgm:bulletEnabled val="1"/>
        </dgm:presLayoutVars>
      </dgm:prSet>
      <dgm:spPr/>
    </dgm:pt>
    <dgm:pt modelId="{52E8CA20-767F-4FB3-B786-4106862A8934}" type="pres">
      <dgm:prSet presAssocID="{9A7B63E7-0A11-4321-83E9-F371E7C23F3D}" presName="bullet4c" presStyleLbl="node1" presStyleIdx="2" presStyleCnt="4"/>
      <dgm:spPr>
        <a:xfrm>
          <a:off x="7637867" y="3302560"/>
          <a:ext cx="824667" cy="824667"/>
        </a:xfrm>
        <a:prstGeom prst="ellipse">
          <a:avLst/>
        </a:prstGeom>
        <a:solidFill>
          <a:srgbClr val="10A8E4">
            <a:hueOff val="0"/>
            <a:satOff val="0"/>
            <a:lumOff val="0"/>
            <a:alphaOff val="0"/>
          </a:srgbClr>
        </a:solidFill>
        <a:ln w="25400" cap="flat" cmpd="sng" algn="ctr">
          <a:noFill/>
          <a:prstDash val="solid"/>
        </a:ln>
        <a:effectLst/>
      </dgm:spPr>
    </dgm:pt>
    <dgm:pt modelId="{04517DC6-D7CE-4CF6-A80F-3FFDA336B7BA}" type="pres">
      <dgm:prSet presAssocID="{9A7B63E7-0A11-4321-83E9-F371E7C23F3D}" presName="textBox4c" presStyleLbl="revTx" presStyleIdx="2" presStyleCnt="4" custScaleX="133156" custScaleY="21840" custLinFactNeighborX="20526" custLinFactNeighborY="-41439">
        <dgm:presLayoutVars>
          <dgm:bulletEnabled val="1"/>
        </dgm:presLayoutVars>
      </dgm:prSet>
      <dgm:spPr/>
    </dgm:pt>
    <dgm:pt modelId="{387AE863-AC63-4169-863B-EB824192617D}" type="pres">
      <dgm:prSet presAssocID="{6DB144E7-E66C-4514-8831-485361CE41FF}" presName="bullet4d" presStyleLbl="node1" presStyleIdx="3" presStyleCnt="4"/>
      <dgm:spPr>
        <a:xfrm>
          <a:off x="11154374" y="2199761"/>
          <a:ext cx="1104743" cy="1104743"/>
        </a:xfrm>
        <a:prstGeom prst="ellipse">
          <a:avLst/>
        </a:prstGeom>
        <a:solidFill>
          <a:srgbClr val="10A8E4">
            <a:hueOff val="0"/>
            <a:satOff val="0"/>
            <a:lumOff val="0"/>
            <a:alphaOff val="0"/>
          </a:srgbClr>
        </a:solidFill>
        <a:ln w="25400" cap="flat" cmpd="sng" algn="ctr">
          <a:noFill/>
          <a:prstDash val="solid"/>
        </a:ln>
        <a:effectLst/>
      </dgm:spPr>
    </dgm:pt>
    <dgm:pt modelId="{C338E7F8-D1A7-4A08-AE89-38213B9C63A8}" type="pres">
      <dgm:prSet presAssocID="{6DB144E7-E66C-4514-8831-485361CE41FF}" presName="textBox4d" presStyleLbl="revTx" presStyleIdx="3" presStyleCnt="4" custScaleX="155059" custScaleY="37747" custLinFactNeighborX="34822" custLinFactNeighborY="-35983">
        <dgm:presLayoutVars>
          <dgm:bulletEnabled val="1"/>
        </dgm:presLayoutVars>
      </dgm:prSet>
      <dgm:spPr/>
    </dgm:pt>
  </dgm:ptLst>
  <dgm:cxnLst>
    <dgm:cxn modelId="{19DB081F-B1AD-4692-838A-F443C218AC44}" srcId="{920C3515-4102-495C-8C7A-206C7EBAF548}" destId="{2A24C8BE-D911-4F3A-ADBC-D49780C67718}" srcOrd="0" destOrd="0" parTransId="{BE7C78F1-9398-4029-8341-D2BA0B91E131}" sibTransId="{ADE17702-E3EA-4104-8BB0-97375326C6EA}"/>
    <dgm:cxn modelId="{DE333B3C-FFEA-D646-8062-4A5C18DDFF79}" type="presOf" srcId="{9A7B63E7-0A11-4321-83E9-F371E7C23F3D}" destId="{04517DC6-D7CE-4CF6-A80F-3FFDA336B7BA}" srcOrd="0" destOrd="0" presId="urn:microsoft.com/office/officeart/2005/8/layout/arrow2"/>
    <dgm:cxn modelId="{ABE5913D-C144-40F7-ACBD-65C409534297}" srcId="{920C3515-4102-495C-8C7A-206C7EBAF548}" destId="{6DB144E7-E66C-4514-8831-485361CE41FF}" srcOrd="3" destOrd="0" parTransId="{9CB3CAA7-1411-46AF-8884-97CC59B7BDED}" sibTransId="{3D92B83B-A3C5-4B94-BD10-C0D51FC1BE5C}"/>
    <dgm:cxn modelId="{300A4D5A-75AF-A44F-8326-5A94600FCB6E}" type="presOf" srcId="{22019C6C-21EA-4757-A6E2-15CC2AE22521}" destId="{EFB88E80-30CB-4095-8D90-F4401CBCF804}" srcOrd="0" destOrd="0" presId="urn:microsoft.com/office/officeart/2005/8/layout/arrow2"/>
    <dgm:cxn modelId="{8B62D97B-0C5D-2A41-AE0E-352D218D3335}" type="presOf" srcId="{920C3515-4102-495C-8C7A-206C7EBAF548}" destId="{1ABEFE89-597B-40C5-BD7F-8DB09D1CDF4E}" srcOrd="0" destOrd="0" presId="urn:microsoft.com/office/officeart/2005/8/layout/arrow2"/>
    <dgm:cxn modelId="{B16596C7-4AEA-F246-95C7-85608AAB5356}" type="presOf" srcId="{6DB144E7-E66C-4514-8831-485361CE41FF}" destId="{C338E7F8-D1A7-4A08-AE89-38213B9C63A8}" srcOrd="0" destOrd="0" presId="urn:microsoft.com/office/officeart/2005/8/layout/arrow2"/>
    <dgm:cxn modelId="{D805BFCB-0E21-437D-9319-2F3E715D9FAF}" srcId="{920C3515-4102-495C-8C7A-206C7EBAF548}" destId="{9A7B63E7-0A11-4321-83E9-F371E7C23F3D}" srcOrd="2" destOrd="0" parTransId="{8E6C1B5F-BECD-47B6-AA11-1DF1E7AA8661}" sibTransId="{75A4AEFF-9A55-4644-83B6-6A2492CC2685}"/>
    <dgm:cxn modelId="{E8A124D8-513F-4E0A-A40D-AB555EC929F2}" srcId="{920C3515-4102-495C-8C7A-206C7EBAF548}" destId="{22019C6C-21EA-4757-A6E2-15CC2AE22521}" srcOrd="1" destOrd="0" parTransId="{5C5F6F60-A6A5-4204-82B4-92FA760C9A33}" sibTransId="{DD144ACD-2134-43C6-B9C9-45F9037F34DA}"/>
    <dgm:cxn modelId="{1CF2DBFB-2298-0C4D-876D-B22EF2435D1F}" type="presOf" srcId="{2A24C8BE-D911-4F3A-ADBC-D49780C67718}" destId="{EB4E12E9-5513-4B6C-9AC6-4F5E31BC7B8D}" srcOrd="0" destOrd="0" presId="urn:microsoft.com/office/officeart/2005/8/layout/arrow2"/>
    <dgm:cxn modelId="{80BF93C5-A4D1-BD4B-BE2B-2F4CF88C3CB6}" type="presParOf" srcId="{1ABEFE89-597B-40C5-BD7F-8DB09D1CDF4E}" destId="{9ABB4500-23D6-4B75-BE37-BD89B4A03342}" srcOrd="0" destOrd="0" presId="urn:microsoft.com/office/officeart/2005/8/layout/arrow2"/>
    <dgm:cxn modelId="{948DB87B-87FC-C148-8D23-2FE84DD193ED}" type="presParOf" srcId="{1ABEFE89-597B-40C5-BD7F-8DB09D1CDF4E}" destId="{6663BD7A-B28D-4C9D-A7D8-AA0FA250F94C}" srcOrd="1" destOrd="0" presId="urn:microsoft.com/office/officeart/2005/8/layout/arrow2"/>
    <dgm:cxn modelId="{E02A3F62-82BA-A146-BD9A-C761F5A256C3}" type="presParOf" srcId="{6663BD7A-B28D-4C9D-A7D8-AA0FA250F94C}" destId="{9D123B9C-AD50-4225-872E-52D767650D3C}" srcOrd="0" destOrd="0" presId="urn:microsoft.com/office/officeart/2005/8/layout/arrow2"/>
    <dgm:cxn modelId="{356AF19A-C040-E34C-BDFF-BEE21F96D897}" type="presParOf" srcId="{6663BD7A-B28D-4C9D-A7D8-AA0FA250F94C}" destId="{EB4E12E9-5513-4B6C-9AC6-4F5E31BC7B8D}" srcOrd="1" destOrd="0" presId="urn:microsoft.com/office/officeart/2005/8/layout/arrow2"/>
    <dgm:cxn modelId="{401E14CB-001D-484C-BC39-401CFC85A2B9}" type="presParOf" srcId="{6663BD7A-B28D-4C9D-A7D8-AA0FA250F94C}" destId="{DAF91C29-21D9-4624-A5F0-AFFC39CDA47E}" srcOrd="2" destOrd="0" presId="urn:microsoft.com/office/officeart/2005/8/layout/arrow2"/>
    <dgm:cxn modelId="{34F0DA68-F7A4-4745-89ED-9E6D99B61E1E}" type="presParOf" srcId="{6663BD7A-B28D-4C9D-A7D8-AA0FA250F94C}" destId="{EFB88E80-30CB-4095-8D90-F4401CBCF804}" srcOrd="3" destOrd="0" presId="urn:microsoft.com/office/officeart/2005/8/layout/arrow2"/>
    <dgm:cxn modelId="{BC6DB36F-383F-7F46-BEAA-A14627CFBC18}" type="presParOf" srcId="{6663BD7A-B28D-4C9D-A7D8-AA0FA250F94C}" destId="{52E8CA20-767F-4FB3-B786-4106862A8934}" srcOrd="4" destOrd="0" presId="urn:microsoft.com/office/officeart/2005/8/layout/arrow2"/>
    <dgm:cxn modelId="{963CEF3C-31EF-054E-9FE6-1A4B7A3539D9}" type="presParOf" srcId="{6663BD7A-B28D-4C9D-A7D8-AA0FA250F94C}" destId="{04517DC6-D7CE-4CF6-A80F-3FFDA336B7BA}" srcOrd="5" destOrd="0" presId="urn:microsoft.com/office/officeart/2005/8/layout/arrow2"/>
    <dgm:cxn modelId="{0DF610B5-8F24-3A47-9857-6F1A65F6EF32}" type="presParOf" srcId="{6663BD7A-B28D-4C9D-A7D8-AA0FA250F94C}" destId="{387AE863-AC63-4169-863B-EB824192617D}" srcOrd="6" destOrd="0" presId="urn:microsoft.com/office/officeart/2005/8/layout/arrow2"/>
    <dgm:cxn modelId="{D90F4B4A-7E9B-D345-9AC4-BD2B43F0589B}" type="presParOf" srcId="{6663BD7A-B28D-4C9D-A7D8-AA0FA250F94C}" destId="{C338E7F8-D1A7-4A08-AE89-38213B9C63A8}" srcOrd="7"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BB4500-23D6-4B75-BE37-BD89B4A03342}">
      <dsp:nvSpPr>
        <dsp:cNvPr id="0" name=""/>
        <dsp:cNvSpPr/>
      </dsp:nvSpPr>
      <dsp:spPr>
        <a:xfrm>
          <a:off x="994191" y="0"/>
          <a:ext cx="15559766" cy="9724854"/>
        </a:xfrm>
        <a:prstGeom prst="swooshArrow">
          <a:avLst>
            <a:gd name="adj1" fmla="val 25000"/>
            <a:gd name="adj2" fmla="val 25000"/>
          </a:avLst>
        </a:prstGeom>
        <a:solidFill>
          <a:schemeClr val="tx1">
            <a:lumMod val="85000"/>
          </a:schemeClr>
        </a:solidFill>
        <a:ln>
          <a:noFill/>
        </a:ln>
        <a:effectLst/>
      </dsp:spPr>
      <dsp:style>
        <a:lnRef idx="0">
          <a:scrgbClr r="0" g="0" b="0"/>
        </a:lnRef>
        <a:fillRef idx="1">
          <a:scrgbClr r="0" g="0" b="0"/>
        </a:fillRef>
        <a:effectRef idx="0">
          <a:scrgbClr r="0" g="0" b="0"/>
        </a:effectRef>
        <a:fontRef idx="minor"/>
      </dsp:style>
    </dsp:sp>
    <dsp:sp modelId="{9D123B9C-AD50-4225-872E-52D767650D3C}">
      <dsp:nvSpPr>
        <dsp:cNvPr id="0" name=""/>
        <dsp:cNvSpPr/>
      </dsp:nvSpPr>
      <dsp:spPr>
        <a:xfrm>
          <a:off x="1447130" y="8757282"/>
          <a:ext cx="357874" cy="357874"/>
        </a:xfrm>
        <a:prstGeom prst="ellipse">
          <a:avLst/>
        </a:prstGeom>
        <a:solidFill>
          <a:srgbClr val="10A8E4">
            <a:hueOff val="0"/>
            <a:satOff val="0"/>
            <a:lumOff val="0"/>
            <a:alphaOff val="0"/>
          </a:srgb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B4E12E9-5513-4B6C-9AC6-4F5E31BC7B8D}">
      <dsp:nvSpPr>
        <dsp:cNvPr id="0" name=""/>
        <dsp:cNvSpPr/>
      </dsp:nvSpPr>
      <dsp:spPr>
        <a:xfrm>
          <a:off x="2394190" y="8176998"/>
          <a:ext cx="6254261" cy="1547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9630" tIns="0" rIns="0" bIns="0" numCol="1" spcCol="1270" anchor="t" anchorCtr="0">
          <a:noAutofit/>
        </a:bodyPr>
        <a:lstStyle/>
        <a:p>
          <a:pPr marL="0" lvl="0" indent="0" algn="l" defTabSz="1600200">
            <a:lnSpc>
              <a:spcPct val="90000"/>
            </a:lnSpc>
            <a:spcBef>
              <a:spcPct val="0"/>
            </a:spcBef>
            <a:spcAft>
              <a:spcPct val="35000"/>
            </a:spcAft>
            <a:buNone/>
          </a:pPr>
          <a:r>
            <a:rPr lang="en-US" sz="3600" b="0" kern="1200" spc="600" dirty="0">
              <a:solidFill>
                <a:srgbClr val="000000">
                  <a:hueOff val="0"/>
                  <a:satOff val="0"/>
                  <a:lumOff val="0"/>
                  <a:alphaOff val="0"/>
                </a:srgbClr>
              </a:solidFill>
              <a:latin typeface="+mn-lt"/>
              <a:ea typeface="Calibri"/>
              <a:cs typeface="Calibri"/>
            </a:rPr>
            <a:t>Continuous Integration</a:t>
          </a:r>
        </a:p>
      </dsp:txBody>
      <dsp:txXfrm>
        <a:off x="2394190" y="8176998"/>
        <a:ext cx="6254261" cy="1547855"/>
      </dsp:txXfrm>
    </dsp:sp>
    <dsp:sp modelId="{DAF91C29-21D9-4624-A5F0-AFFC39CDA47E}">
      <dsp:nvSpPr>
        <dsp:cNvPr id="0" name=""/>
        <dsp:cNvSpPr/>
      </dsp:nvSpPr>
      <dsp:spPr>
        <a:xfrm>
          <a:off x="4152693" y="5760359"/>
          <a:ext cx="622390" cy="622390"/>
        </a:xfrm>
        <a:prstGeom prst="ellipse">
          <a:avLst/>
        </a:prstGeom>
        <a:solidFill>
          <a:srgbClr val="10A8E4">
            <a:hueOff val="0"/>
            <a:satOff val="0"/>
            <a:lumOff val="0"/>
            <a:alphaOff val="0"/>
          </a:srgb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FB88E80-30CB-4095-8D90-F4401CBCF804}">
      <dsp:nvSpPr>
        <dsp:cNvPr id="0" name=""/>
        <dsp:cNvSpPr/>
      </dsp:nvSpPr>
      <dsp:spPr>
        <a:xfrm>
          <a:off x="4716149" y="5787818"/>
          <a:ext cx="5391197" cy="845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9792" tIns="0" rIns="0" bIns="0" numCol="1" spcCol="1270" anchor="t" anchorCtr="0">
          <a:noAutofit/>
        </a:bodyPr>
        <a:lstStyle/>
        <a:p>
          <a:pPr marL="0" lvl="0" indent="0" algn="l" defTabSz="1600200">
            <a:lnSpc>
              <a:spcPct val="90000"/>
            </a:lnSpc>
            <a:spcBef>
              <a:spcPct val="0"/>
            </a:spcBef>
            <a:spcAft>
              <a:spcPct val="35000"/>
            </a:spcAft>
            <a:buNone/>
          </a:pPr>
          <a:r>
            <a:rPr lang="en-US" sz="3600" b="0" kern="1200" spc="600" dirty="0">
              <a:solidFill>
                <a:srgbClr val="000000">
                  <a:hueOff val="0"/>
                  <a:satOff val="0"/>
                  <a:lumOff val="0"/>
                  <a:alphaOff val="0"/>
                </a:srgbClr>
              </a:solidFill>
              <a:latin typeface="+mn-lt"/>
              <a:ea typeface="Calibri"/>
              <a:cs typeface="Calibri"/>
            </a:rPr>
            <a:t>Continuous Delivery</a:t>
          </a:r>
        </a:p>
      </dsp:txBody>
      <dsp:txXfrm>
        <a:off x="4716149" y="5787818"/>
        <a:ext cx="5391197" cy="845120"/>
      </dsp:txXfrm>
    </dsp:sp>
    <dsp:sp modelId="{52E8CA20-767F-4FB3-B786-4106862A8934}">
      <dsp:nvSpPr>
        <dsp:cNvPr id="0" name=""/>
        <dsp:cNvSpPr/>
      </dsp:nvSpPr>
      <dsp:spPr>
        <a:xfrm>
          <a:off x="8436116" y="3302560"/>
          <a:ext cx="824667" cy="824667"/>
        </a:xfrm>
        <a:prstGeom prst="ellipse">
          <a:avLst/>
        </a:prstGeom>
        <a:solidFill>
          <a:srgbClr val="10A8E4">
            <a:hueOff val="0"/>
            <a:satOff val="0"/>
            <a:lumOff val="0"/>
            <a:alphaOff val="0"/>
          </a:srgb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4517DC6-D7CE-4CF6-A80F-3FFDA336B7BA}">
      <dsp:nvSpPr>
        <dsp:cNvPr id="0" name=""/>
        <dsp:cNvSpPr/>
      </dsp:nvSpPr>
      <dsp:spPr>
        <a:xfrm>
          <a:off x="8977453" y="3573119"/>
          <a:ext cx="4350940" cy="1312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6974" tIns="0" rIns="0" bIns="0" numCol="1" spcCol="1270" anchor="t" anchorCtr="0">
          <a:noAutofit/>
        </a:bodyPr>
        <a:lstStyle/>
        <a:p>
          <a:pPr marL="0" lvl="0" indent="0" algn="l" defTabSz="1600200">
            <a:lnSpc>
              <a:spcPct val="90000"/>
            </a:lnSpc>
            <a:spcBef>
              <a:spcPct val="0"/>
            </a:spcBef>
            <a:spcAft>
              <a:spcPct val="35000"/>
            </a:spcAft>
            <a:buNone/>
          </a:pPr>
          <a:r>
            <a:rPr lang="en-US" sz="3600" b="0" kern="1200" spc="600" dirty="0">
              <a:solidFill>
                <a:srgbClr val="000000">
                  <a:hueOff val="0"/>
                  <a:satOff val="0"/>
                  <a:lumOff val="0"/>
                  <a:alphaOff val="0"/>
                </a:srgbClr>
              </a:solidFill>
              <a:latin typeface="+mn-lt"/>
              <a:ea typeface="Calibri"/>
              <a:cs typeface="Calibri"/>
            </a:rPr>
            <a:t>Continuous Learning</a:t>
          </a:r>
        </a:p>
      </dsp:txBody>
      <dsp:txXfrm>
        <a:off x="8977453" y="3573119"/>
        <a:ext cx="4350940" cy="1312575"/>
      </dsp:txXfrm>
    </dsp:sp>
    <dsp:sp modelId="{387AE863-AC63-4169-863B-EB824192617D}">
      <dsp:nvSpPr>
        <dsp:cNvPr id="0" name=""/>
        <dsp:cNvSpPr/>
      </dsp:nvSpPr>
      <dsp:spPr>
        <a:xfrm>
          <a:off x="11952623" y="2199761"/>
          <a:ext cx="1104743" cy="1104743"/>
        </a:xfrm>
        <a:prstGeom prst="ellipse">
          <a:avLst/>
        </a:prstGeom>
        <a:solidFill>
          <a:srgbClr val="10A8E4">
            <a:hueOff val="0"/>
            <a:satOff val="0"/>
            <a:lumOff val="0"/>
            <a:alphaOff val="0"/>
          </a:srgb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338E7F8-D1A7-4A08-AE89-38213B9C63A8}">
      <dsp:nvSpPr>
        <dsp:cNvPr id="0" name=""/>
        <dsp:cNvSpPr/>
      </dsp:nvSpPr>
      <dsp:spPr>
        <a:xfrm>
          <a:off x="12700670" y="2413503"/>
          <a:ext cx="5066631" cy="26319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5381" tIns="0" rIns="0" bIns="0" numCol="1" spcCol="1270" anchor="t" anchorCtr="0">
          <a:noAutofit/>
        </a:bodyPr>
        <a:lstStyle/>
        <a:p>
          <a:pPr marL="0" lvl="0" indent="0" algn="l" defTabSz="1600200">
            <a:lnSpc>
              <a:spcPct val="90000"/>
            </a:lnSpc>
            <a:spcBef>
              <a:spcPct val="0"/>
            </a:spcBef>
            <a:spcAft>
              <a:spcPct val="35000"/>
            </a:spcAft>
            <a:buNone/>
          </a:pPr>
          <a:r>
            <a:rPr lang="en-US" sz="3600" b="0" kern="1200" spc="600" dirty="0">
              <a:solidFill>
                <a:srgbClr val="000000">
                  <a:hueOff val="0"/>
                  <a:satOff val="0"/>
                  <a:lumOff val="0"/>
                  <a:alphaOff val="0"/>
                </a:srgbClr>
              </a:solidFill>
              <a:latin typeface="+mn-lt"/>
              <a:ea typeface="Calibri"/>
              <a:cs typeface="Calibri"/>
            </a:rPr>
            <a:t>Continuous Improvement</a:t>
          </a:r>
        </a:p>
      </dsp:txBody>
      <dsp:txXfrm>
        <a:off x="12700670" y="2413503"/>
        <a:ext cx="5066631" cy="2631992"/>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39" name="Shape 2739"/>
          <p:cNvSpPr>
            <a:spLocks noGrp="1" noRot="1" noChangeAspect="1"/>
          </p:cNvSpPr>
          <p:nvPr>
            <p:ph type="sldImg"/>
          </p:nvPr>
        </p:nvSpPr>
        <p:spPr>
          <a:xfrm>
            <a:off x="1143000" y="685800"/>
            <a:ext cx="4572000" cy="3429000"/>
          </a:xfrm>
          <a:prstGeom prst="rect">
            <a:avLst/>
          </a:prstGeom>
        </p:spPr>
        <p:txBody>
          <a:bodyPr/>
          <a:lstStyle/>
          <a:p>
            <a:endParaRPr/>
          </a:p>
        </p:txBody>
      </p:sp>
      <p:sp>
        <p:nvSpPr>
          <p:cNvPr id="2740" name="Shape 2740"/>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802794516"/>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26253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lvl="0" indent="-457200" defTabSz="914400" rtl="0" fontAlgn="ctr">
              <a:lnSpc>
                <a:spcPct val="90000"/>
              </a:lnSpc>
              <a:spcBef>
                <a:spcPts val="1000"/>
              </a:spcBef>
              <a:buFont typeface="Wingdings" charset="2"/>
              <a:buChar char="§"/>
            </a:pPr>
            <a:r>
              <a:rPr lang="en-US" sz="2400" b="0" kern="1200" spc="0" baseline="0" dirty="0">
                <a:solidFill>
                  <a:schemeClr val="tx1">
                    <a:lumMod val="95000"/>
                    <a:lumOff val="5000"/>
                  </a:schemeClr>
                </a:solidFill>
                <a:latin typeface="Arial" panose="020B0604020202020204" pitchFamily="34" charset="0"/>
                <a:cs typeface="Arial" panose="020B0604020202020204" pitchFamily="34" charset="0"/>
              </a:rPr>
              <a:t>Changing the structure and behavior, you can get 80% lift with “just shell scripts”</a:t>
            </a:r>
          </a:p>
          <a:p>
            <a:pPr marL="457200" lvl="0" indent="-457200" defTabSz="914400" rtl="0" fontAlgn="ctr">
              <a:lnSpc>
                <a:spcPct val="90000"/>
              </a:lnSpc>
              <a:spcBef>
                <a:spcPts val="1000"/>
              </a:spcBef>
              <a:buFont typeface="Wingdings" charset="2"/>
              <a:buChar char="§"/>
            </a:pPr>
            <a:r>
              <a:rPr lang="en-US" sz="2400" b="0" kern="1200" spc="0" baseline="0" dirty="0">
                <a:solidFill>
                  <a:schemeClr val="tx1">
                    <a:lumMod val="95000"/>
                    <a:lumOff val="5000"/>
                  </a:schemeClr>
                </a:solidFill>
                <a:latin typeface="Arial" panose="020B0604020202020204" pitchFamily="34" charset="0"/>
                <a:cs typeface="Arial" panose="020B0604020202020204" pitchFamily="34" charset="0"/>
              </a:rPr>
              <a:t>Battle against the tool mongers</a:t>
            </a:r>
          </a:p>
          <a:p>
            <a:pPr marL="457200" lvl="0" indent="-457200" defTabSz="914400" rtl="0" fontAlgn="ctr">
              <a:lnSpc>
                <a:spcPct val="90000"/>
              </a:lnSpc>
              <a:spcBef>
                <a:spcPts val="1000"/>
              </a:spcBef>
              <a:buFont typeface="Wingdings" charset="2"/>
              <a:buChar char="§"/>
            </a:pPr>
            <a:r>
              <a:rPr lang="en-US" sz="2400" b="0" kern="1200" spc="0" baseline="0" dirty="0">
                <a:solidFill>
                  <a:schemeClr val="tx1">
                    <a:lumMod val="95000"/>
                    <a:lumOff val="5000"/>
                  </a:schemeClr>
                </a:solidFill>
                <a:latin typeface="Arial" panose="020B0604020202020204" pitchFamily="34" charset="0"/>
                <a:cs typeface="Arial" panose="020B0604020202020204" pitchFamily="34" charset="0"/>
              </a:rPr>
              <a:t>Immersion force multipliers</a:t>
            </a:r>
          </a:p>
          <a:p>
            <a:pPr marL="457200" lvl="0" indent="-457200" defTabSz="914400" rtl="0" fontAlgn="ctr">
              <a:lnSpc>
                <a:spcPct val="90000"/>
              </a:lnSpc>
              <a:spcBef>
                <a:spcPts val="1000"/>
              </a:spcBef>
              <a:buFont typeface="Wingdings" charset="2"/>
              <a:buChar char="§"/>
            </a:pPr>
            <a:r>
              <a:rPr lang="en-US" sz="2400" b="0" kern="1200" spc="0" baseline="0" dirty="0">
                <a:solidFill>
                  <a:schemeClr val="tx1">
                    <a:lumMod val="95000"/>
                    <a:lumOff val="5000"/>
                  </a:schemeClr>
                </a:solidFill>
                <a:latin typeface="Arial" panose="020B0604020202020204" pitchFamily="34" charset="0"/>
                <a:cs typeface="Arial" panose="020B0604020202020204" pitchFamily="34" charset="0"/>
              </a:rPr>
              <a:t>DevOps will be replaced by </a:t>
            </a:r>
            <a:r>
              <a:rPr lang="en-US" sz="2400" b="0" kern="1200" spc="0" baseline="0" dirty="0" err="1">
                <a:solidFill>
                  <a:schemeClr val="tx1">
                    <a:lumMod val="95000"/>
                    <a:lumOff val="5000"/>
                  </a:schemeClr>
                </a:solidFill>
                <a:latin typeface="Arial" panose="020B0604020202020204" pitchFamily="34" charset="0"/>
                <a:cs typeface="Arial" panose="020B0604020202020204" pitchFamily="34" charset="0"/>
              </a:rPr>
              <a:t>serverless</a:t>
            </a:r>
            <a:r>
              <a:rPr lang="en-US" sz="2400" b="0" kern="1200" spc="0" baseline="0" dirty="0">
                <a:solidFill>
                  <a:schemeClr val="tx1">
                    <a:lumMod val="95000"/>
                    <a:lumOff val="5000"/>
                  </a:schemeClr>
                </a:solidFill>
                <a:latin typeface="Arial" panose="020B0604020202020204" pitchFamily="34" charset="0"/>
                <a:cs typeface="Arial" panose="020B0604020202020204" pitchFamily="34" charset="0"/>
              </a:rPr>
              <a:t> and </a:t>
            </a:r>
            <a:r>
              <a:rPr lang="en-US" sz="2400" b="0" kern="1200" spc="0" baseline="0" dirty="0" err="1">
                <a:solidFill>
                  <a:schemeClr val="tx1">
                    <a:lumMod val="95000"/>
                    <a:lumOff val="5000"/>
                  </a:schemeClr>
                </a:solidFill>
                <a:latin typeface="Arial" panose="020B0604020202020204" pitchFamily="34" charset="0"/>
                <a:cs typeface="Arial" panose="020B0604020202020204" pitchFamily="34" charset="0"/>
              </a:rPr>
              <a:t>NoOps</a:t>
            </a:r>
            <a:r>
              <a:rPr lang="en-US" sz="2400" b="0" kern="1200" spc="0" baseline="0" dirty="0">
                <a:solidFill>
                  <a:schemeClr val="tx1">
                    <a:lumMod val="95000"/>
                    <a:lumOff val="5000"/>
                  </a:schemeClr>
                </a:solidFill>
                <a:latin typeface="Arial" panose="020B0604020202020204" pitchFamily="34" charset="0"/>
                <a:cs typeface="Arial" panose="020B0604020202020204" pitchFamily="34" charset="0"/>
              </a:rPr>
              <a:t> - only will CD remain</a:t>
            </a:r>
          </a:p>
          <a:p>
            <a:endParaRPr lang="en-US" dirty="0"/>
          </a:p>
        </p:txBody>
      </p:sp>
    </p:spTree>
    <p:extLst>
      <p:ext uri="{BB962C8B-B14F-4D97-AF65-F5344CB8AC3E}">
        <p14:creationId xmlns:p14="http://schemas.microsoft.com/office/powerpoint/2010/main" val="15620534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103B4C3C-FBBD-4FF1-885B-547F55B7939A}" type="slidenum">
              <a:rPr lang="en-US" smtClean="0"/>
              <a:t>14</a:t>
            </a:fld>
            <a:endParaRPr lang="en-US" dirty="0"/>
          </a:p>
        </p:txBody>
      </p:sp>
    </p:spTree>
    <p:extLst>
      <p:ext uri="{BB962C8B-B14F-4D97-AF65-F5344CB8AC3E}">
        <p14:creationId xmlns:p14="http://schemas.microsoft.com/office/powerpoint/2010/main" val="41684362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103B4C3C-FBBD-4FF1-885B-547F55B7939A}" type="slidenum">
              <a:rPr lang="en-US" smtClean="0"/>
              <a:t>15</a:t>
            </a:fld>
            <a:endParaRPr lang="en-US" dirty="0"/>
          </a:p>
        </p:txBody>
      </p:sp>
    </p:spTree>
    <p:extLst>
      <p:ext uri="{BB962C8B-B14F-4D97-AF65-F5344CB8AC3E}">
        <p14:creationId xmlns:p14="http://schemas.microsoft.com/office/powerpoint/2010/main" val="3321125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103B4C3C-FBBD-4FF1-885B-547F55B7939A}" type="slidenum">
              <a:rPr lang="en-US" smtClean="0"/>
              <a:t>16</a:t>
            </a:fld>
            <a:endParaRPr lang="en-US" dirty="0"/>
          </a:p>
        </p:txBody>
      </p:sp>
    </p:spTree>
    <p:extLst>
      <p:ext uri="{BB962C8B-B14F-4D97-AF65-F5344CB8AC3E}">
        <p14:creationId xmlns:p14="http://schemas.microsoft.com/office/powerpoint/2010/main" val="33650365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103B4C3C-FBBD-4FF1-885B-547F55B7939A}" type="slidenum">
              <a:rPr lang="en-US" smtClean="0"/>
              <a:t>17</a:t>
            </a:fld>
            <a:endParaRPr lang="en-US" dirty="0"/>
          </a:p>
        </p:txBody>
      </p:sp>
    </p:spTree>
    <p:extLst>
      <p:ext uri="{BB962C8B-B14F-4D97-AF65-F5344CB8AC3E}">
        <p14:creationId xmlns:p14="http://schemas.microsoft.com/office/powerpoint/2010/main" val="14530656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Understanding</a:t>
            </a:r>
            <a:r>
              <a:rPr lang="en-US" baseline="0" dirty="0"/>
              <a:t> </a:t>
            </a:r>
            <a:r>
              <a:rPr lang="en-US" dirty="0"/>
              <a:t>Continuous Delivery and DevOps </a:t>
            </a:r>
          </a:p>
        </p:txBody>
      </p:sp>
    </p:spTree>
    <p:extLst>
      <p:ext uri="{BB962C8B-B14F-4D97-AF65-F5344CB8AC3E}">
        <p14:creationId xmlns:p14="http://schemas.microsoft.com/office/powerpoint/2010/main" val="32174732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3c66384f63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7999"/>
              </a:lnSpc>
              <a:spcBef>
                <a:spcPts val="0"/>
              </a:spcBef>
              <a:spcAft>
                <a:spcPts val="0"/>
              </a:spcAft>
              <a:buNone/>
            </a:pPr>
            <a:r>
              <a:rPr lang="en-US" sz="1400" b="0" dirty="0">
                <a:latin typeface="Roboto"/>
                <a:ea typeface="Roboto"/>
                <a:cs typeface="Roboto"/>
                <a:sym typeface="Roboto"/>
              </a:rPr>
              <a:t>Successful</a:t>
            </a:r>
            <a:r>
              <a:rPr lang="en-US" sz="1400" b="0" baseline="0" dirty="0">
                <a:latin typeface="Roboto"/>
                <a:ea typeface="Roboto"/>
                <a:cs typeface="Roboto"/>
                <a:sym typeface="Roboto"/>
              </a:rPr>
              <a:t> App Modernization must be deliberate. It focuses on four key components:</a:t>
            </a:r>
            <a:endParaRPr sz="1400" b="0" dirty="0">
              <a:latin typeface="Roboto"/>
              <a:ea typeface="Roboto"/>
              <a:cs typeface="Roboto"/>
              <a:sym typeface="Roboto"/>
            </a:endParaRPr>
          </a:p>
        </p:txBody>
      </p:sp>
      <p:sp>
        <p:nvSpPr>
          <p:cNvPr id="399" name="Google Shape;399;g3c66384f63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4546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Understanding</a:t>
            </a:r>
            <a:r>
              <a:rPr lang="en-US" baseline="0" dirty="0"/>
              <a:t> </a:t>
            </a:r>
            <a:r>
              <a:rPr lang="en-US" dirty="0"/>
              <a:t>Continuous Delivery and DevOps </a:t>
            </a:r>
          </a:p>
        </p:txBody>
      </p:sp>
    </p:spTree>
    <p:extLst>
      <p:ext uri="{BB962C8B-B14F-4D97-AF65-F5344CB8AC3E}">
        <p14:creationId xmlns:p14="http://schemas.microsoft.com/office/powerpoint/2010/main" val="40536171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Help</a:t>
            </a:r>
            <a:r>
              <a:rPr lang="en-US" baseline="0" dirty="0"/>
              <a:t> customers understand the cost of ‘doing something different’</a:t>
            </a:r>
            <a:endParaRPr lang="en-US" dirty="0"/>
          </a:p>
        </p:txBody>
      </p:sp>
    </p:spTree>
    <p:extLst>
      <p:ext uri="{BB962C8B-B14F-4D97-AF65-F5344CB8AC3E}">
        <p14:creationId xmlns:p14="http://schemas.microsoft.com/office/powerpoint/2010/main" val="27007723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Help</a:t>
            </a:r>
            <a:r>
              <a:rPr lang="en-US" baseline="0" dirty="0"/>
              <a:t> customers understand the cost of ‘doing something different’</a:t>
            </a:r>
            <a:endParaRPr lang="en-US" dirty="0"/>
          </a:p>
        </p:txBody>
      </p:sp>
    </p:spTree>
    <p:extLst>
      <p:ext uri="{BB962C8B-B14F-4D97-AF65-F5344CB8AC3E}">
        <p14:creationId xmlns:p14="http://schemas.microsoft.com/office/powerpoint/2010/main" val="1546996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Understanding</a:t>
            </a:r>
            <a:r>
              <a:rPr lang="en-US" baseline="0" dirty="0"/>
              <a:t> </a:t>
            </a:r>
            <a:r>
              <a:rPr lang="en-US" dirty="0"/>
              <a:t>Continuous Delivery and DevOps </a:t>
            </a:r>
          </a:p>
        </p:txBody>
      </p:sp>
    </p:spTree>
    <p:extLst>
      <p:ext uri="{BB962C8B-B14F-4D97-AF65-F5344CB8AC3E}">
        <p14:creationId xmlns:p14="http://schemas.microsoft.com/office/powerpoint/2010/main" val="9733181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38157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eaLnBrk="1" fontAlgn="auto" latinLnBrk="0" hangingPunct="1">
              <a:lnSpc>
                <a:spcPct val="117999"/>
              </a:lnSpc>
              <a:spcBef>
                <a:spcPts val="0"/>
              </a:spcBef>
              <a:spcAft>
                <a:spcPts val="0"/>
              </a:spcAft>
              <a:buClrTx/>
              <a:buSzTx/>
              <a:buFontTx/>
              <a:buNone/>
              <a:tabLst/>
              <a:defRPr/>
            </a:pPr>
            <a:r>
              <a:rPr lang="en-US" sz="2400" b="1" dirty="0">
                <a:solidFill>
                  <a:srgbClr val="53585F"/>
                </a:solidFill>
              </a:rPr>
              <a:t>In the digital age, it will not be the big who eat the small, it will be the fast that eat the slow.</a:t>
            </a:r>
          </a:p>
          <a:p>
            <a:pPr marL="0" marR="0" lvl="0" indent="0" algn="l" defTabSz="457200" eaLnBrk="1" fontAlgn="auto" latinLnBrk="0" hangingPunct="1">
              <a:lnSpc>
                <a:spcPct val="117999"/>
              </a:lnSpc>
              <a:spcBef>
                <a:spcPts val="0"/>
              </a:spcBef>
              <a:spcAft>
                <a:spcPts val="0"/>
              </a:spcAft>
              <a:buClrTx/>
              <a:buSzTx/>
              <a:buFontTx/>
              <a:buNone/>
              <a:tabLst/>
              <a:defRPr/>
            </a:pPr>
            <a:endParaRPr lang="en-US" sz="2400" b="1" dirty="0">
              <a:solidFill>
                <a:srgbClr val="53585F"/>
              </a:solidFill>
            </a:endParaRPr>
          </a:p>
          <a:p>
            <a:pPr marL="0" marR="0" lvl="0" indent="0" algn="l" defTabSz="457200" eaLnBrk="1" fontAlgn="auto" latinLnBrk="0" hangingPunct="1">
              <a:lnSpc>
                <a:spcPct val="117999"/>
              </a:lnSpc>
              <a:spcBef>
                <a:spcPts val="0"/>
              </a:spcBef>
              <a:spcAft>
                <a:spcPts val="0"/>
              </a:spcAft>
              <a:buClrTx/>
              <a:buSzTx/>
              <a:buFontTx/>
              <a:buNone/>
              <a:tabLst/>
              <a:defRPr/>
            </a:pPr>
            <a:r>
              <a:rPr lang="en-US" sz="2400" b="0" dirty="0">
                <a:solidFill>
                  <a:srgbClr val="53585F"/>
                </a:solidFill>
              </a:rPr>
              <a:t>We need to help</a:t>
            </a:r>
            <a:r>
              <a:rPr lang="en-US" sz="2400" b="0" baseline="0" dirty="0">
                <a:solidFill>
                  <a:srgbClr val="53585F"/>
                </a:solidFill>
              </a:rPr>
              <a:t> our customers with “Speed to Value”.</a:t>
            </a:r>
            <a:endParaRPr lang="en-US" sz="2400" b="0" dirty="0">
              <a:solidFill>
                <a:srgbClr val="53585F"/>
              </a:solidFill>
            </a:endParaRPr>
          </a:p>
          <a:p>
            <a:endParaRPr lang="en-US" dirty="0"/>
          </a:p>
          <a:p>
            <a:r>
              <a:rPr lang="en-US" dirty="0"/>
              <a:t>Paradoxically</a:t>
            </a:r>
            <a:r>
              <a:rPr lang="en-US" baseline="0" dirty="0"/>
              <a:t>, we slow down to speed up. </a:t>
            </a:r>
            <a:endParaRPr lang="en-US" dirty="0"/>
          </a:p>
        </p:txBody>
      </p:sp>
    </p:spTree>
    <p:extLst>
      <p:ext uri="{BB962C8B-B14F-4D97-AF65-F5344CB8AC3E}">
        <p14:creationId xmlns:p14="http://schemas.microsoft.com/office/powerpoint/2010/main" val="156883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don’t use the right</a:t>
            </a:r>
            <a:r>
              <a:rPr lang="en-US" baseline="0" dirty="0"/>
              <a:t> methods for determine what to build and when.</a:t>
            </a:r>
          </a:p>
          <a:p>
            <a:endParaRPr lang="en-US" baseline="0" dirty="0"/>
          </a:p>
          <a:p>
            <a:r>
              <a:rPr lang="en-US" baseline="0" dirty="0"/>
              <a:t>First identified by ??? At Google, who then took the same process for product build to Microsoft</a:t>
            </a:r>
          </a:p>
          <a:p>
            <a:endParaRPr lang="en-US" baseline="0" dirty="0"/>
          </a:p>
          <a:p>
            <a:r>
              <a:rPr lang="en-US" baseline="0" dirty="0"/>
              <a:t>Replicated at Microsoft, Apple, HP, and others</a:t>
            </a:r>
          </a:p>
          <a:p>
            <a:endParaRPr lang="en-US" dirty="0"/>
          </a:p>
        </p:txBody>
      </p:sp>
    </p:spTree>
    <p:extLst>
      <p:ext uri="{BB962C8B-B14F-4D97-AF65-F5344CB8AC3E}">
        <p14:creationId xmlns:p14="http://schemas.microsoft.com/office/powerpoint/2010/main" val="3517811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73072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Understanding</a:t>
            </a:r>
            <a:r>
              <a:rPr lang="en-US" baseline="0" dirty="0"/>
              <a:t> </a:t>
            </a:r>
            <a:r>
              <a:rPr lang="en-US" dirty="0"/>
              <a:t>Continuous Delivery and DevOps </a:t>
            </a:r>
          </a:p>
        </p:txBody>
      </p:sp>
    </p:spTree>
    <p:extLst>
      <p:ext uri="{BB962C8B-B14F-4D97-AF65-F5344CB8AC3E}">
        <p14:creationId xmlns:p14="http://schemas.microsoft.com/office/powerpoint/2010/main" val="894229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457200" defTabSz="457200" eaLnBrk="1" fontAlgn="auto" latinLnBrk="0" hangingPunct="1">
              <a:lnSpc>
                <a:spcPct val="117999"/>
              </a:lnSpc>
              <a:spcBef>
                <a:spcPts val="0"/>
              </a:spcBef>
              <a:spcAft>
                <a:spcPts val="0"/>
              </a:spcAft>
              <a:buClrTx/>
              <a:buSzTx/>
              <a:buFont typeface="+mj-lt"/>
              <a:buAutoNum type="arabicPeriod"/>
              <a:tabLst/>
              <a:defRPr/>
            </a:pPr>
            <a:r>
              <a:rPr lang="en-US" b="1" dirty="0"/>
              <a:t>Make Work Visible </a:t>
            </a:r>
            <a:r>
              <a:rPr lang="en-US" dirty="0"/>
              <a:t>Make the value</a:t>
            </a:r>
            <a:r>
              <a:rPr lang="en-US" baseline="0" dirty="0"/>
              <a:t> stream visible to show bottlenecks. The perception is that developers and operations cause delays. The reality is PO / BA / QA functions often have bigger delays/ Do you know if this is true at your org?</a:t>
            </a:r>
          </a:p>
          <a:p>
            <a:pPr marL="457200" marR="0" lvl="0" indent="-457200" defTabSz="457200" eaLnBrk="1" fontAlgn="auto" latinLnBrk="0" hangingPunct="1">
              <a:lnSpc>
                <a:spcPct val="117999"/>
              </a:lnSpc>
              <a:spcBef>
                <a:spcPts val="0"/>
              </a:spcBef>
              <a:spcAft>
                <a:spcPts val="0"/>
              </a:spcAft>
              <a:buClrTx/>
              <a:buSzTx/>
              <a:buFont typeface="+mj-lt"/>
              <a:buAutoNum type="arabicPeriod"/>
              <a:tabLst/>
              <a:defRPr/>
            </a:pPr>
            <a:r>
              <a:rPr lang="en-US" b="1" dirty="0"/>
              <a:t>Limit Work-in-Process – </a:t>
            </a:r>
            <a:r>
              <a:rPr lang="en-US" b="0" dirty="0"/>
              <a:t>Multi-tasking kills productivity. This</a:t>
            </a:r>
            <a:r>
              <a:rPr lang="en-US" b="0" baseline="0" dirty="0"/>
              <a:t> extends to teams too. Reduce the number of ‘balls in the air’ to increase speed. Manage your queue depth with limits.</a:t>
            </a:r>
            <a:endParaRPr lang="en-US" b="1" dirty="0"/>
          </a:p>
          <a:p>
            <a:pPr marL="457200" marR="0" lvl="0" indent="-457200" defTabSz="457200" eaLnBrk="1" fontAlgn="auto" latinLnBrk="0" hangingPunct="1">
              <a:lnSpc>
                <a:spcPct val="117999"/>
              </a:lnSpc>
              <a:spcBef>
                <a:spcPts val="0"/>
              </a:spcBef>
              <a:spcAft>
                <a:spcPts val="0"/>
              </a:spcAft>
              <a:buClrTx/>
              <a:buSzTx/>
              <a:buFont typeface="+mj-lt"/>
              <a:buAutoNum type="arabicPeriod"/>
              <a:tabLst/>
              <a:defRPr/>
            </a:pPr>
            <a:r>
              <a:rPr lang="en-US" b="1" dirty="0"/>
              <a:t>Reduce Batch Size- </a:t>
            </a:r>
            <a:r>
              <a:rPr lang="en-US" b="0" dirty="0"/>
              <a:t>Yearly</a:t>
            </a:r>
            <a:r>
              <a:rPr lang="en-US" b="0" baseline="0" dirty="0"/>
              <a:t> releases are harmful. Why? What about quarterly releases? The smaller our change to the system, the easier it is to manage: track, control, monitor, rollback.</a:t>
            </a:r>
            <a:endParaRPr lang="en-US" b="1" dirty="0"/>
          </a:p>
          <a:p>
            <a:pPr marL="457200" marR="0" lvl="0" indent="-457200" defTabSz="457200" eaLnBrk="1" fontAlgn="auto" latinLnBrk="0" hangingPunct="1">
              <a:lnSpc>
                <a:spcPct val="117999"/>
              </a:lnSpc>
              <a:spcBef>
                <a:spcPts val="0"/>
              </a:spcBef>
              <a:spcAft>
                <a:spcPts val="0"/>
              </a:spcAft>
              <a:buClrTx/>
              <a:buSzTx/>
              <a:buFont typeface="+mj-lt"/>
              <a:buAutoNum type="arabicPeriod"/>
              <a:tabLst/>
              <a:defRPr/>
            </a:pPr>
            <a:r>
              <a:rPr lang="en-US" b="1" dirty="0"/>
              <a:t>Reduce Handoffs- </a:t>
            </a:r>
            <a:r>
              <a:rPr lang="en-US" b="0" dirty="0"/>
              <a:t> When work goes from team to team, communication</a:t>
            </a:r>
            <a:r>
              <a:rPr lang="en-US" b="0" baseline="0" dirty="0"/>
              <a:t> is required (What Why When Where How). Information always gets lost at handoff, decreasing safety. Work loses contextual meaning at each handoff; accountability becomes so diffused, nobody is responsible. Reduce handoffs by restricting teams around business domain, not IT roles.</a:t>
            </a:r>
            <a:endParaRPr lang="en-US" b="1" dirty="0"/>
          </a:p>
          <a:p>
            <a:pPr marL="457200" marR="0" lvl="0" indent="-457200" defTabSz="457200" eaLnBrk="1" fontAlgn="auto" latinLnBrk="0" hangingPunct="1">
              <a:lnSpc>
                <a:spcPct val="117999"/>
              </a:lnSpc>
              <a:spcBef>
                <a:spcPts val="0"/>
              </a:spcBef>
              <a:spcAft>
                <a:spcPts val="0"/>
              </a:spcAft>
              <a:buClrTx/>
              <a:buSzTx/>
              <a:buFont typeface="+mj-lt"/>
              <a:buAutoNum type="arabicPeriod"/>
              <a:tabLst/>
              <a:defRPr/>
            </a:pPr>
            <a:r>
              <a:rPr lang="en-US" b="1" dirty="0"/>
              <a:t>Identify and elevate constraints – </a:t>
            </a:r>
            <a:r>
              <a:rPr lang="en-US" b="0" dirty="0"/>
              <a:t>A system only runs as fast as it slowest part. Find</a:t>
            </a:r>
            <a:r>
              <a:rPr lang="en-US" b="0" baseline="0" dirty="0"/>
              <a:t> that slowest part an optimize or exploit it. Which takes longest: Server creation, deployment, testing? The goal should be remove all bottle-necks until the Product Owner </a:t>
            </a:r>
            <a:endParaRPr lang="en-US" b="1" dirty="0"/>
          </a:p>
          <a:p>
            <a:pPr marL="457200" marR="0" lvl="0" indent="-457200" defTabSz="457200" eaLnBrk="1" fontAlgn="auto" latinLnBrk="0" hangingPunct="1">
              <a:lnSpc>
                <a:spcPct val="117999"/>
              </a:lnSpc>
              <a:spcBef>
                <a:spcPts val="0"/>
              </a:spcBef>
              <a:spcAft>
                <a:spcPts val="0"/>
              </a:spcAft>
              <a:buClrTx/>
              <a:buSzTx/>
              <a:buFont typeface="+mj-lt"/>
              <a:buAutoNum type="arabicPeriod"/>
              <a:tabLst/>
              <a:defRPr/>
            </a:pPr>
            <a:r>
              <a:rPr lang="en-US" b="1" dirty="0"/>
              <a:t>Eliminate Hardships and waste- </a:t>
            </a:r>
            <a:r>
              <a:rPr lang="en-US" b="0" dirty="0"/>
              <a:t>Stop</a:t>
            </a:r>
            <a:r>
              <a:rPr lang="en-US" b="0" baseline="0" dirty="0"/>
              <a:t> doing things that don’t produce value. Partially done work, overdone work, switching work, waiting, motion (handoffs), defects (bugs). Acts of heroisms. </a:t>
            </a:r>
            <a:endParaRPr lang="en-US" b="1" dirty="0"/>
          </a:p>
          <a:p>
            <a:endParaRPr lang="en-US" dirty="0"/>
          </a:p>
        </p:txBody>
      </p:sp>
    </p:spTree>
    <p:extLst>
      <p:ext uri="{BB962C8B-B14F-4D97-AF65-F5344CB8AC3E}">
        <p14:creationId xmlns:p14="http://schemas.microsoft.com/office/powerpoint/2010/main" val="432339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399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dirty="0"/>
              <a:t>Single instance</a:t>
            </a:r>
            <a:r>
              <a:rPr lang="en-US" baseline="0" dirty="0"/>
              <a:t> deployment diagram</a:t>
            </a:r>
            <a:endParaRPr lang="en-US" dirty="0"/>
          </a:p>
          <a:p>
            <a:endParaRPr lang="en-US" dirty="0"/>
          </a:p>
        </p:txBody>
      </p:sp>
    </p:spTree>
    <p:extLst>
      <p:ext uri="{BB962C8B-B14F-4D97-AF65-F5344CB8AC3E}">
        <p14:creationId xmlns:p14="http://schemas.microsoft.com/office/powerpoint/2010/main" val="1762505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0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jpeg"/><Relationship Id="rId1" Type="http://schemas.openxmlformats.org/officeDocument/2006/relationships/slideMaster" Target="../slideMasters/slideMaster1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2.jpeg"/><Relationship Id="rId1" Type="http://schemas.openxmlformats.org/officeDocument/2006/relationships/slideMaster" Target="../slideMasters/slideMaster19.xml"/></Relationships>
</file>

<file path=ppt/slideLayouts/_rels/slideLayout11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3.jpeg"/><Relationship Id="rId1" Type="http://schemas.openxmlformats.org/officeDocument/2006/relationships/slideMaster" Target="../slideMasters/slideMaster19.xml"/></Relationships>
</file>

<file path=ppt/slideLayouts/_rels/slideLayout11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4.jpeg"/><Relationship Id="rId1" Type="http://schemas.openxmlformats.org/officeDocument/2006/relationships/slideMaster" Target="../slideMasters/slideMaster19.xml"/></Relationships>
</file>

<file path=ppt/slideLayouts/_rels/slideLayout113.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5.jpeg"/><Relationship Id="rId1" Type="http://schemas.openxmlformats.org/officeDocument/2006/relationships/slideMaster" Target="../slideMasters/slideMaster19.xml"/></Relationships>
</file>

<file path=ppt/slideLayouts/_rels/slideLayout114.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6.jpeg"/><Relationship Id="rId1" Type="http://schemas.openxmlformats.org/officeDocument/2006/relationships/slideMaster" Target="../slideMasters/slideMaster19.xml"/></Relationships>
</file>

<file path=ppt/slideLayouts/_rels/slideLayout115.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7.jpeg"/><Relationship Id="rId1" Type="http://schemas.openxmlformats.org/officeDocument/2006/relationships/slideMaster" Target="../slideMasters/slideMaster19.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9.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0.png"/><Relationship Id="rId1" Type="http://schemas.openxmlformats.org/officeDocument/2006/relationships/slideMaster" Target="../slideMasters/slideMaster1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reserve="1">
  <p:cSld name="Title + 2 Columns Text">
    <p:spTree>
      <p:nvGrpSpPr>
        <p:cNvPr id="1" name=""/>
        <p:cNvGrpSpPr/>
        <p:nvPr/>
      </p:nvGrpSpPr>
      <p:grpSpPr>
        <a:xfrm>
          <a:off x="0" y="0"/>
          <a:ext cx="0" cy="0"/>
          <a:chOff x="0" y="0"/>
          <a:chExt cx="0" cy="0"/>
        </a:xfrm>
      </p:grpSpPr>
      <p:sp>
        <p:nvSpPr>
          <p:cNvPr id="118" name="Shape 118"/>
          <p:cNvSpPr>
            <a:spLocks noGrp="1"/>
          </p:cNvSpPr>
          <p:nvPr>
            <p:ph type="pic" sz="half" idx="13"/>
          </p:nvPr>
        </p:nvSpPr>
        <p:spPr>
          <a:xfrm>
            <a:off x="17014444" y="-115690"/>
            <a:ext cx="7369508" cy="13888940"/>
          </a:xfrm>
          <a:prstGeom prst="rect">
            <a:avLst/>
          </a:prstGeom>
        </p:spPr>
        <p:txBody>
          <a:bodyPr lIns="91439" tIns="45719" rIns="91439" bIns="45719" anchor="t">
            <a:noAutofit/>
          </a:bodyPr>
          <a:lstStyle/>
          <a:p>
            <a:r>
              <a:rPr lang="en-US" dirty="0"/>
              <a:t>Drag picture to placeholder or click icon to add</a:t>
            </a:r>
            <a:endParaRPr dirty="0"/>
          </a:p>
        </p:txBody>
      </p:sp>
      <p:sp>
        <p:nvSpPr>
          <p:cNvPr id="119" name="Shape 119"/>
          <p:cNvSpPr>
            <a:spLocks noGrp="1"/>
          </p:cNvSpPr>
          <p:nvPr>
            <p:ph type="title"/>
          </p:nvPr>
        </p:nvSpPr>
        <p:spPr>
          <a:xfrm>
            <a:off x="1955800" y="1886135"/>
            <a:ext cx="8071942" cy="2386694"/>
          </a:xfrm>
          <a:prstGeom prst="rect">
            <a:avLst/>
          </a:prstGeom>
        </p:spPr>
        <p:txBody>
          <a:bodyPr lIns="0" tIns="0" rIns="0" bIns="0" anchor="t">
            <a:noAutofit/>
          </a:bodyPr>
          <a:lstStyle>
            <a:lvl1pPr algn="l" defTabSz="1828800">
              <a:defRPr sz="7200" cap="none" spc="0" baseline="0">
                <a:latin typeface="+mn-lt"/>
                <a:ea typeface="+mn-ea"/>
                <a:cs typeface="+mn-cs"/>
                <a:sym typeface="Calibri"/>
              </a:defRPr>
            </a:lvl1pPr>
          </a:lstStyle>
          <a:p>
            <a:r>
              <a:rPr lang="en-US"/>
              <a:t>Click to edit Master title style</a:t>
            </a:r>
            <a:endParaRPr/>
          </a:p>
        </p:txBody>
      </p:sp>
      <p:sp>
        <p:nvSpPr>
          <p:cNvPr id="120" name="Shape 120"/>
          <p:cNvSpPr>
            <a:spLocks noGrp="1"/>
          </p:cNvSpPr>
          <p:nvPr>
            <p:ph type="body" sz="quarter" idx="1"/>
          </p:nvPr>
        </p:nvSpPr>
        <p:spPr>
          <a:xfrm>
            <a:off x="1955800" y="4940300"/>
            <a:ext cx="6263978" cy="5765800"/>
          </a:xfrm>
          <a:prstGeom prst="rect">
            <a:avLst/>
          </a:prstGeom>
        </p:spPr>
        <p:txBody>
          <a:bodyPr lIns="0" tIns="0" rIns="0" bIns="0" anchor="t">
            <a:noAutofit/>
          </a:bodyPr>
          <a:lstStyle>
            <a:lvl1pPr defTabSz="1828800">
              <a:spcBef>
                <a:spcPts val="0"/>
              </a:spcBef>
              <a:defRPr spc="49">
                <a:solidFill>
                  <a:srgbClr val="53585F"/>
                </a:solidFill>
              </a:defRPr>
            </a:lvl1pPr>
            <a:lvl2pPr defTabSz="1828800">
              <a:spcBef>
                <a:spcPts val="0"/>
              </a:spcBef>
              <a:defRPr spc="49">
                <a:solidFill>
                  <a:srgbClr val="53585F"/>
                </a:solidFill>
              </a:defRPr>
            </a:lvl2pPr>
            <a:lvl3pPr defTabSz="1828800">
              <a:spcBef>
                <a:spcPts val="0"/>
              </a:spcBef>
              <a:defRPr spc="49">
                <a:solidFill>
                  <a:srgbClr val="53585F"/>
                </a:solidFill>
              </a:defRPr>
            </a:lvl3pPr>
            <a:lvl4pPr defTabSz="1828800">
              <a:spcBef>
                <a:spcPts val="0"/>
              </a:spcBef>
              <a:defRPr spc="49">
                <a:solidFill>
                  <a:srgbClr val="53585F"/>
                </a:solidFill>
              </a:defRPr>
            </a:lvl4pPr>
            <a:lvl5pPr defTabSz="1828800">
              <a:spcBef>
                <a:spcPts val="0"/>
              </a:spcBef>
              <a:defRPr spc="49">
                <a:solidFill>
                  <a:srgbClr val="53585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21" name="Shape 121"/>
          <p:cNvSpPr/>
          <p:nvPr/>
        </p:nvSpPr>
        <p:spPr>
          <a:xfrm>
            <a:off x="1955800" y="4443583"/>
            <a:ext cx="1382487"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123" name="Shape 123"/>
          <p:cNvSpPr/>
          <p:nvPr/>
        </p:nvSpPr>
        <p:spPr>
          <a:xfrm>
            <a:off x="1188030" y="12872848"/>
            <a:ext cx="251992" cy="372088"/>
          </a:xfrm>
          <a:prstGeom prst="rect">
            <a:avLst/>
          </a:prstGeom>
          <a:ln w="12700">
            <a:miter lim="400000"/>
          </a:ln>
          <a:extLst>
            <a:ext uri="{C572A759-6A51-4108-AA02-DFA0A04FC94B}">
              <ma14:wrappingTextBoxFlag xmlns="" xmlns:ma14="http://schemas.microsoft.com/office/mac/drawingml/2011/main" val="1"/>
            </a:ext>
          </a:extLst>
        </p:spPr>
        <p:txBody>
          <a:bodyPr wrap="none" tIns="91439" bIns="91439">
            <a:spAutoFit/>
          </a:bodyPr>
          <a:lstStyle/>
          <a:p>
            <a:pPr>
              <a:defRPr sz="1500">
                <a:latin typeface="+mj-lt"/>
                <a:ea typeface="+mj-ea"/>
                <a:cs typeface="+mj-cs"/>
                <a:sym typeface="Calibri Light"/>
              </a:defRPr>
            </a:pPr>
            <a:r>
              <a:t>￼</a:t>
            </a:r>
          </a:p>
        </p:txBody>
      </p:sp>
      <p:sp>
        <p:nvSpPr>
          <p:cNvPr id="125" name="Shape 125"/>
          <p:cNvSpPr>
            <a:spLocks noGrp="1"/>
          </p:cNvSpPr>
          <p:nvPr>
            <p:ph type="body" sz="quarter" idx="14"/>
          </p:nvPr>
        </p:nvSpPr>
        <p:spPr>
          <a:xfrm>
            <a:off x="9485121" y="4940300"/>
            <a:ext cx="6263979" cy="5765800"/>
          </a:xfrm>
          <a:prstGeom prst="rect">
            <a:avLst/>
          </a:prstGeom>
        </p:spPr>
        <p:txBody>
          <a:bodyPr lIns="0" tIns="0" rIns="0" bIns="0" anchor="t">
            <a:noAutofit/>
          </a:bodyPr>
          <a:lstStyle>
            <a:lvl1pPr defTabSz="1828800">
              <a:spcBef>
                <a:spcPts val="0"/>
              </a:spcBef>
              <a:defRPr spc="49">
                <a:solidFill>
                  <a:srgbClr val="53585F"/>
                </a:solidFill>
              </a:defRPr>
            </a:lvl1pPr>
            <a:lvl2pPr defTabSz="1828800">
              <a:spcBef>
                <a:spcPts val="0"/>
              </a:spcBef>
              <a:defRPr spc="49">
                <a:solidFill>
                  <a:srgbClr val="53585F"/>
                </a:solidFill>
              </a:defRPr>
            </a:lvl2pPr>
            <a:lvl3pPr defTabSz="1828800">
              <a:spcBef>
                <a:spcPts val="0"/>
              </a:spcBef>
              <a:defRPr spc="49">
                <a:solidFill>
                  <a:srgbClr val="53585F"/>
                </a:solidFill>
              </a:defRPr>
            </a:lvl3pPr>
            <a:lvl4pPr defTabSz="1828800">
              <a:spcBef>
                <a:spcPts val="0"/>
              </a:spcBef>
              <a:defRPr spc="49">
                <a:solidFill>
                  <a:srgbClr val="53585F"/>
                </a:solidFill>
              </a:defRPr>
            </a:lvl4pPr>
            <a:lvl5pPr defTabSz="1828800">
              <a:spcBef>
                <a:spcPts val="0"/>
              </a:spcBef>
              <a:defRPr spc="49">
                <a:solidFill>
                  <a:srgbClr val="53585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26" name="Shape 126"/>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reserve="1">
  <p:cSld name="Story2">
    <p:spTree>
      <p:nvGrpSpPr>
        <p:cNvPr id="1" name=""/>
        <p:cNvGrpSpPr/>
        <p:nvPr/>
      </p:nvGrpSpPr>
      <p:grpSpPr>
        <a:xfrm>
          <a:off x="0" y="0"/>
          <a:ext cx="0" cy="0"/>
          <a:chOff x="0" y="0"/>
          <a:chExt cx="0" cy="0"/>
        </a:xfrm>
      </p:grpSpPr>
      <p:sp>
        <p:nvSpPr>
          <p:cNvPr id="1720" name="Shape 1720"/>
          <p:cNvSpPr/>
          <p:nvPr/>
        </p:nvSpPr>
        <p:spPr>
          <a:xfrm>
            <a:off x="2726266" y="9677568"/>
            <a:ext cx="1382487"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1721" name="Shape 1721"/>
          <p:cNvSpPr/>
          <p:nvPr/>
        </p:nvSpPr>
        <p:spPr>
          <a:xfrm>
            <a:off x="1188030" y="12872848"/>
            <a:ext cx="291110" cy="369437"/>
          </a:xfrm>
          <a:prstGeom prst="rect">
            <a:avLst/>
          </a:prstGeom>
          <a:ln w="12700">
            <a:miter lim="400000"/>
          </a:ln>
          <a:extLst>
            <a:ext uri="{C572A759-6A51-4108-AA02-DFA0A04FC94B}">
              <ma14:wrappingTextBoxFlag xmlns="" xmlns:ma14="http://schemas.microsoft.com/office/mac/drawingml/2011/main" val="1"/>
            </a:ext>
          </a:extLst>
        </p:spPr>
        <p:txBody>
          <a:bodyPr wrap="none" tIns="91439" bIns="91439">
            <a:spAutoFit/>
          </a:bodyPr>
          <a:lstStyle/>
          <a:p>
            <a:pPr>
              <a:defRPr sz="1500">
                <a:latin typeface="+mj-lt"/>
                <a:ea typeface="+mj-ea"/>
                <a:cs typeface="+mj-cs"/>
                <a:sym typeface="Calibri Light"/>
              </a:defRPr>
            </a:pPr>
            <a:fld id="{86CB4B4D-7CA3-9044-876B-883B54F8677D}" type="slidenum">
              <a:rPr/>
              <a:t>‹#›</a:t>
            </a:fld>
            <a:r>
              <a:t>￼</a:t>
            </a:r>
          </a:p>
        </p:txBody>
      </p:sp>
      <p:sp>
        <p:nvSpPr>
          <p:cNvPr id="1722" name="Shape 1722"/>
          <p:cNvSpPr>
            <a:spLocks noGrp="1"/>
          </p:cNvSpPr>
          <p:nvPr>
            <p:ph type="body" sz="quarter" idx="13"/>
          </p:nvPr>
        </p:nvSpPr>
        <p:spPr>
          <a:xfrm>
            <a:off x="2277533" y="5994231"/>
            <a:ext cx="9440764" cy="3537672"/>
          </a:xfrm>
          <a:prstGeom prst="rect">
            <a:avLst/>
          </a:prstGeom>
        </p:spPr>
        <p:txBody>
          <a:bodyPr lIns="0" tIns="0" rIns="0" bIns="0" anchor="t">
            <a:noAutofit/>
          </a:bodyPr>
          <a:lstStyle/>
          <a:p>
            <a:pPr marL="0" lvl="0" indent="0" defTabSz="1828800">
              <a:lnSpc>
                <a:spcPct val="90000"/>
              </a:lnSpc>
              <a:spcBef>
                <a:spcPts val="0"/>
              </a:spcBef>
              <a:buSzTx/>
              <a:buNone/>
              <a:defRPr sz="5000">
                <a:solidFill>
                  <a:srgbClr val="A6AAA9"/>
                </a:solidFill>
              </a:defRPr>
            </a:pPr>
            <a:r>
              <a:rPr lang="en-US"/>
              <a:t>Click to edit Master text styles</a:t>
            </a:r>
          </a:p>
        </p:txBody>
      </p:sp>
      <p:sp>
        <p:nvSpPr>
          <p:cNvPr id="1723" name="Shape 1723"/>
          <p:cNvSpPr>
            <a:spLocks noGrp="1"/>
          </p:cNvSpPr>
          <p:nvPr>
            <p:ph type="pic" idx="14"/>
          </p:nvPr>
        </p:nvSpPr>
        <p:spPr>
          <a:xfrm>
            <a:off x="12152488" y="-50800"/>
            <a:ext cx="12282313" cy="13817600"/>
          </a:xfrm>
          <a:prstGeom prst="rect">
            <a:avLst/>
          </a:prstGeom>
        </p:spPr>
        <p:txBody>
          <a:bodyPr lIns="91439" tIns="45719" rIns="91439" bIns="45719" anchor="t">
            <a:noAutofit/>
          </a:bodyPr>
          <a:lstStyle/>
          <a:p>
            <a:r>
              <a:rPr lang="en-US" dirty="0"/>
              <a:t>Drag picture to placeholder or click icon to add</a:t>
            </a:r>
            <a:endParaRPr dirty="0"/>
          </a:p>
        </p:txBody>
      </p:sp>
      <p:sp>
        <p:nvSpPr>
          <p:cNvPr id="1724" name="Shape 1724"/>
          <p:cNvSpPr>
            <a:spLocks noGrp="1"/>
          </p:cNvSpPr>
          <p:nvPr>
            <p:ph type="sldNum" sz="quarter" idx="2"/>
          </p:nvPr>
        </p:nvSpPr>
        <p:spPr>
          <a:xfrm>
            <a:off x="11959031" y="13081000"/>
            <a:ext cx="453238" cy="469900"/>
          </a:xfrm>
          <a:prstGeom prst="rect">
            <a:avLst/>
          </a:prstGeom>
        </p:spPr>
        <p:txBody>
          <a:bodyPr/>
          <a:lstStyle>
            <a:lvl1pPr algn="ctr" defTabSz="825500">
              <a:lnSpc>
                <a:spcPct val="100000"/>
              </a:lnSpc>
              <a:defRPr sz="2400">
                <a:latin typeface="Helvetica Light"/>
                <a:ea typeface="Helvetica Light"/>
                <a:cs typeface="Helvetica Light"/>
                <a:sym typeface="Helvetica Light"/>
              </a:defRPr>
            </a:lvl1pPr>
          </a:lstStyle>
          <a:p>
            <a:fld id="{86CB4B4D-7CA3-9044-876B-883B54F8677D}" type="slidenum">
              <a:rPr/>
              <a:t>‹#›</a:t>
            </a:fld>
            <a:endParaRPr/>
          </a:p>
        </p:txBody>
      </p:sp>
    </p:spTree>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tx" preserve="1">
  <p:cSld name="1_Quote 3">
    <p:bg>
      <p:bgRef idx="1001">
        <a:schemeClr val="bg1"/>
      </p:bgRef>
    </p:bg>
    <p:spTree>
      <p:nvGrpSpPr>
        <p:cNvPr id="1" name=""/>
        <p:cNvGrpSpPr/>
        <p:nvPr/>
      </p:nvGrpSpPr>
      <p:grpSpPr>
        <a:xfrm>
          <a:off x="0" y="0"/>
          <a:ext cx="0" cy="0"/>
          <a:chOff x="0" y="0"/>
          <a:chExt cx="0" cy="0"/>
        </a:xfrm>
      </p:grpSpPr>
      <p:sp>
        <p:nvSpPr>
          <p:cNvPr id="2363" name="Shape 2363"/>
          <p:cNvSpPr/>
          <p:nvPr/>
        </p:nvSpPr>
        <p:spPr>
          <a:xfrm>
            <a:off x="5576044" y="5443737"/>
            <a:ext cx="1382487"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2364" name="Shape 2364"/>
          <p:cNvSpPr>
            <a:spLocks noGrp="1"/>
          </p:cNvSpPr>
          <p:nvPr>
            <p:ph type="body" sz="quarter" idx="13"/>
          </p:nvPr>
        </p:nvSpPr>
        <p:spPr>
          <a:xfrm>
            <a:off x="13500347" y="8725328"/>
            <a:ext cx="5307609" cy="368301"/>
          </a:xfrm>
          <a:prstGeom prst="rect">
            <a:avLst/>
          </a:prstGeom>
        </p:spPr>
        <p:txBody>
          <a:bodyPr anchor="t">
            <a:noAutofit/>
          </a:bodyPr>
          <a:lstStyle>
            <a:lvl1pPr marL="0" indent="0" algn="r">
              <a:spcBef>
                <a:spcPts val="0"/>
              </a:spcBef>
              <a:buSzTx/>
              <a:buNone/>
              <a:defRPr sz="3000" b="1" cap="all" spc="1230" baseline="10000">
                <a:solidFill>
                  <a:srgbClr val="FFFFFF"/>
                </a:solidFill>
                <a:latin typeface="+mn-lt"/>
                <a:ea typeface="+mn-ea"/>
                <a:cs typeface="+mn-cs"/>
                <a:sym typeface="Calibri"/>
              </a:defRPr>
            </a:lvl1pPr>
          </a:lstStyle>
          <a:p>
            <a:r>
              <a:t>— Header Text</a:t>
            </a:r>
          </a:p>
        </p:txBody>
      </p:sp>
      <p:sp>
        <p:nvSpPr>
          <p:cNvPr id="2365" name="Shape 2365"/>
          <p:cNvSpPr>
            <a:spLocks noGrp="1"/>
          </p:cNvSpPr>
          <p:nvPr>
            <p:ph type="body" sz="quarter" idx="14"/>
          </p:nvPr>
        </p:nvSpPr>
        <p:spPr>
          <a:xfrm>
            <a:off x="5576044" y="6025253"/>
            <a:ext cx="13231912" cy="1877775"/>
          </a:xfrm>
          <a:prstGeom prst="rect">
            <a:avLst/>
          </a:prstGeom>
        </p:spPr>
        <p:txBody>
          <a:bodyPr lIns="0" tIns="0" rIns="0" bIns="0" anchor="t">
            <a:noAutofit/>
          </a:bodyPr>
          <a:lstStyle/>
          <a:p>
            <a:pPr marL="0" indent="0" defTabSz="1828800">
              <a:lnSpc>
                <a:spcPct val="90000"/>
              </a:lnSpc>
              <a:spcBef>
                <a:spcPts val="0"/>
              </a:spcBef>
              <a:buSzTx/>
              <a:buNone/>
              <a:defRPr sz="5000">
                <a:solidFill>
                  <a:srgbClr val="A6AAA9"/>
                </a:solidFill>
              </a:defRPr>
            </a:pPr>
            <a:r>
              <a:rPr>
                <a:solidFill>
                  <a:srgbClr val="FFFFFF"/>
                </a:solidFill>
              </a:rPr>
              <a:t>“Quote - </a:t>
            </a:r>
            <a:r>
              <a:t>main</a:t>
            </a:r>
            <a:r>
              <a:rPr>
                <a:solidFill>
                  <a:srgbClr val="53585F"/>
                </a:solidFill>
              </a:rPr>
              <a:t>…</a:t>
            </a:r>
          </a:p>
        </p:txBody>
      </p:sp>
      <p:sp>
        <p:nvSpPr>
          <p:cNvPr id="2366" name="Shape 2366"/>
          <p:cNvSpPr>
            <a:spLocks noGrp="1"/>
          </p:cNvSpPr>
          <p:nvPr>
            <p:ph type="sldNum" sz="quarter" idx="2"/>
          </p:nvPr>
        </p:nvSpPr>
        <p:spPr>
          <a:xfrm>
            <a:off x="11959031" y="13081000"/>
            <a:ext cx="453238" cy="469900"/>
          </a:xfrm>
          <a:prstGeom prst="rect">
            <a:avLst/>
          </a:prstGeom>
        </p:spPr>
        <p:txBody>
          <a:bodyPr/>
          <a:lstStyle>
            <a:lvl1pPr algn="ctr" defTabSz="825500">
              <a:lnSpc>
                <a:spcPct val="100000"/>
              </a:lnSpc>
              <a:defRPr sz="2400">
                <a:latin typeface="Helvetica Light"/>
                <a:ea typeface="Helvetica Light"/>
                <a:cs typeface="Helvetica Light"/>
                <a:sym typeface="Helvetica Light"/>
              </a:defRPr>
            </a:lvl1pPr>
          </a:lstStyle>
          <a:p>
            <a:fld id="{86CB4B4D-7CA3-9044-876B-883B54F8677D}" type="slidenum">
              <a:t>‹#›</a:t>
            </a:fld>
            <a:endParaRPr/>
          </a:p>
        </p:txBody>
      </p:sp>
    </p:spTree>
  </p:cSld>
  <p:clrMapOvr>
    <a:overrideClrMapping bg1="dk1" tx1="lt1" bg2="dk2" tx2="lt2" accent1="accent1" accent2="accent2" accent3="accent3" accent4="accent4" accent5="accent5" accent6="accent6" hlink="hlink" folHlink="folHlink"/>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tx" preserve="1">
  <p:cSld name="Quote center">
    <p:spTree>
      <p:nvGrpSpPr>
        <p:cNvPr id="1" name=""/>
        <p:cNvGrpSpPr/>
        <p:nvPr/>
      </p:nvGrpSpPr>
      <p:grpSpPr>
        <a:xfrm>
          <a:off x="0" y="0"/>
          <a:ext cx="0" cy="0"/>
          <a:chOff x="0" y="0"/>
          <a:chExt cx="0" cy="0"/>
        </a:xfrm>
      </p:grpSpPr>
      <p:sp>
        <p:nvSpPr>
          <p:cNvPr id="1801" name="Shape 1801"/>
          <p:cNvSpPr/>
          <p:nvPr/>
        </p:nvSpPr>
        <p:spPr>
          <a:xfrm>
            <a:off x="10827532" y="4627309"/>
            <a:ext cx="1382487"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1802" name="Shape 1802"/>
          <p:cNvSpPr>
            <a:spLocks noGrp="1"/>
          </p:cNvSpPr>
          <p:nvPr>
            <p:ph type="body" sz="quarter" idx="13"/>
          </p:nvPr>
        </p:nvSpPr>
        <p:spPr>
          <a:xfrm>
            <a:off x="8864972" y="8790643"/>
            <a:ext cx="5307609" cy="368301"/>
          </a:xfrm>
          <a:prstGeom prst="rect">
            <a:avLst/>
          </a:prstGeom>
        </p:spPr>
        <p:txBody>
          <a:bodyPr anchor="t">
            <a:noAutofit/>
          </a:bodyPr>
          <a:lstStyle>
            <a:lvl1pPr marL="0" indent="0" algn="ctr">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1803" name="Shape 1803"/>
          <p:cNvSpPr>
            <a:spLocks noGrp="1"/>
          </p:cNvSpPr>
          <p:nvPr>
            <p:ph type="body" sz="quarter" idx="14"/>
          </p:nvPr>
        </p:nvSpPr>
        <p:spPr>
          <a:xfrm>
            <a:off x="4902820" y="5208825"/>
            <a:ext cx="13231912" cy="3025703"/>
          </a:xfrm>
          <a:prstGeom prst="rect">
            <a:avLst/>
          </a:prstGeom>
        </p:spPr>
        <p:txBody>
          <a:bodyPr lIns="0" tIns="0" rIns="0" bIns="0" anchor="t">
            <a:noAutofit/>
          </a:bodyPr>
          <a:lstStyle/>
          <a:p>
            <a:pPr marL="0" lvl="0" indent="0" algn="ctr" defTabSz="1828800">
              <a:lnSpc>
                <a:spcPct val="90000"/>
              </a:lnSpc>
              <a:spcBef>
                <a:spcPts val="0"/>
              </a:spcBef>
              <a:buSzTx/>
              <a:buNone/>
              <a:defRPr sz="5000">
                <a:solidFill>
                  <a:srgbClr val="A6AAA9"/>
                </a:solidFill>
              </a:defRPr>
            </a:pPr>
            <a:r>
              <a:rPr lang="en-US"/>
              <a:t>Click to edit Master text styles</a:t>
            </a:r>
          </a:p>
        </p:txBody>
      </p:sp>
      <p:sp>
        <p:nvSpPr>
          <p:cNvPr id="1804" name="Shape 1804"/>
          <p:cNvSpPr>
            <a:spLocks noGrp="1"/>
          </p:cNvSpPr>
          <p:nvPr>
            <p:ph type="sldNum" sz="quarter" idx="2"/>
          </p:nvPr>
        </p:nvSpPr>
        <p:spPr>
          <a:xfrm>
            <a:off x="11959031" y="13081000"/>
            <a:ext cx="453238" cy="469900"/>
          </a:xfrm>
          <a:prstGeom prst="rect">
            <a:avLst/>
          </a:prstGeom>
        </p:spPr>
        <p:txBody>
          <a:bodyPr/>
          <a:lstStyle>
            <a:lvl1pPr algn="ctr" defTabSz="825500">
              <a:lnSpc>
                <a:spcPct val="100000"/>
              </a:lnSpc>
              <a:defRPr sz="2400">
                <a:latin typeface="Helvetica Light"/>
                <a:ea typeface="Helvetica Light"/>
                <a:cs typeface="Helvetica Light"/>
                <a:sym typeface="Helvetica Light"/>
              </a:defRPr>
            </a:lvl1pPr>
          </a:lstStyle>
          <a:p>
            <a:fld id="{86CB4B4D-7CA3-9044-876B-883B54F8677D}" type="slidenum">
              <a:rPr/>
              <a:t>‹#›</a:t>
            </a:fld>
            <a:endParaRPr/>
          </a:p>
        </p:txBody>
      </p:sp>
    </p:spTree>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x" preserve="1">
  <p:cSld name="Quote 3">
    <p:spTree>
      <p:nvGrpSpPr>
        <p:cNvPr id="1" name=""/>
        <p:cNvGrpSpPr/>
        <p:nvPr/>
      </p:nvGrpSpPr>
      <p:grpSpPr>
        <a:xfrm>
          <a:off x="0" y="0"/>
          <a:ext cx="0" cy="0"/>
          <a:chOff x="0" y="0"/>
          <a:chExt cx="0" cy="0"/>
        </a:xfrm>
      </p:grpSpPr>
      <p:sp>
        <p:nvSpPr>
          <p:cNvPr id="1839" name="Shape 1839"/>
          <p:cNvSpPr/>
          <p:nvPr/>
        </p:nvSpPr>
        <p:spPr>
          <a:xfrm>
            <a:off x="0" y="0"/>
            <a:ext cx="24384000" cy="13716000"/>
          </a:xfrm>
          <a:prstGeom prst="rect">
            <a:avLst/>
          </a:prstGeom>
          <a:gradFill>
            <a:gsLst>
              <a:gs pos="0">
                <a:schemeClr val="accent6">
                  <a:hueOff val="-4303323"/>
                  <a:satOff val="57386"/>
                  <a:lumOff val="-18188"/>
                </a:schemeClr>
              </a:gs>
              <a:gs pos="100000">
                <a:schemeClr val="accent6">
                  <a:hueOff val="-4754211"/>
                  <a:satOff val="44162"/>
                  <a:lumOff val="5094"/>
                </a:schemeClr>
              </a:gs>
            </a:gsLst>
            <a:lin ang="5400000"/>
          </a:gradFill>
          <a:ln w="12700">
            <a:miter lim="400000"/>
          </a:ln>
        </p:spPr>
        <p:txBody>
          <a:bodyPr lIns="0" tIns="0" rIns="0" bIns="0" anchor="ctr"/>
          <a:lstStyle/>
          <a:p>
            <a:pPr algn="ctr">
              <a:lnSpc>
                <a:spcPct val="100000"/>
              </a:lnSpc>
              <a:defRPr sz="3600">
                <a:solidFill>
                  <a:srgbClr val="FFFFFF"/>
                </a:solidFill>
              </a:defRPr>
            </a:pPr>
            <a:endParaRPr/>
          </a:p>
        </p:txBody>
      </p:sp>
      <p:sp>
        <p:nvSpPr>
          <p:cNvPr id="1840" name="Shape 1840"/>
          <p:cNvSpPr/>
          <p:nvPr/>
        </p:nvSpPr>
        <p:spPr>
          <a:xfrm>
            <a:off x="4985532" y="4627309"/>
            <a:ext cx="1382487"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1841" name="Shape 1841"/>
          <p:cNvSpPr>
            <a:spLocks noGrp="1"/>
          </p:cNvSpPr>
          <p:nvPr>
            <p:ph type="body" sz="quarter" idx="13"/>
          </p:nvPr>
        </p:nvSpPr>
        <p:spPr>
          <a:xfrm>
            <a:off x="12725772" y="8790643"/>
            <a:ext cx="5307609" cy="368301"/>
          </a:xfrm>
          <a:prstGeom prst="rect">
            <a:avLst/>
          </a:prstGeom>
        </p:spPr>
        <p:txBody>
          <a:bodyPr anchor="t">
            <a:noAutofit/>
          </a:bodyPr>
          <a:lstStyle>
            <a:lvl1pPr marL="0" indent="0" algn="r">
              <a:spcBef>
                <a:spcPts val="0"/>
              </a:spcBef>
              <a:buSzTx/>
              <a:buNone/>
              <a:defRPr sz="3600" b="1" cap="all" spc="820" baseline="15000">
                <a:solidFill>
                  <a:srgbClr val="FFFFFF"/>
                </a:solidFill>
                <a:latin typeface="+mn-lt"/>
                <a:ea typeface="+mn-ea"/>
                <a:cs typeface="+mn-cs"/>
                <a:sym typeface="Calibri"/>
              </a:defRPr>
            </a:lvl1pPr>
          </a:lstStyle>
          <a:p>
            <a:pPr lvl="0"/>
            <a:r>
              <a:rPr lang="en-US"/>
              <a:t>Click to edit Master text styles</a:t>
            </a:r>
          </a:p>
        </p:txBody>
      </p:sp>
      <p:sp>
        <p:nvSpPr>
          <p:cNvPr id="1842" name="Shape 1842"/>
          <p:cNvSpPr>
            <a:spLocks noGrp="1"/>
          </p:cNvSpPr>
          <p:nvPr>
            <p:ph type="body" sz="quarter" idx="14"/>
          </p:nvPr>
        </p:nvSpPr>
        <p:spPr>
          <a:xfrm>
            <a:off x="4902820" y="5208825"/>
            <a:ext cx="13231912" cy="3025703"/>
          </a:xfrm>
          <a:prstGeom prst="rect">
            <a:avLst/>
          </a:prstGeom>
        </p:spPr>
        <p:txBody>
          <a:bodyPr lIns="0" tIns="0" rIns="0" bIns="0" anchor="t">
            <a:noAutofit/>
          </a:bodyPr>
          <a:lstStyle/>
          <a:p>
            <a:pPr marL="0" lvl="0" indent="0" defTabSz="1828800">
              <a:lnSpc>
                <a:spcPct val="90000"/>
              </a:lnSpc>
              <a:spcBef>
                <a:spcPts val="0"/>
              </a:spcBef>
              <a:buSzTx/>
              <a:buNone/>
              <a:defRPr sz="5000">
                <a:solidFill>
                  <a:srgbClr val="A6AAA9"/>
                </a:solidFill>
              </a:defRPr>
            </a:pPr>
            <a:r>
              <a:rPr lang="en-US">
                <a:solidFill>
                  <a:srgbClr val="FFFFFF"/>
                </a:solidFill>
              </a:rPr>
              <a:t>Click to edit Master text styles</a:t>
            </a:r>
          </a:p>
        </p:txBody>
      </p:sp>
      <p:sp>
        <p:nvSpPr>
          <p:cNvPr id="1843" name="Shape 1843"/>
          <p:cNvSpPr>
            <a:spLocks noGrp="1"/>
          </p:cNvSpPr>
          <p:nvPr>
            <p:ph type="sldNum" sz="quarter" idx="2"/>
          </p:nvPr>
        </p:nvSpPr>
        <p:spPr>
          <a:xfrm>
            <a:off x="11959031" y="13081000"/>
            <a:ext cx="453238" cy="469900"/>
          </a:xfrm>
          <a:prstGeom prst="rect">
            <a:avLst/>
          </a:prstGeom>
        </p:spPr>
        <p:txBody>
          <a:bodyPr/>
          <a:lstStyle>
            <a:lvl1pPr algn="ctr" defTabSz="825500">
              <a:lnSpc>
                <a:spcPct val="100000"/>
              </a:lnSpc>
              <a:defRPr sz="2400">
                <a:latin typeface="Helvetica Light"/>
                <a:ea typeface="Helvetica Light"/>
                <a:cs typeface="Helvetica Light"/>
                <a:sym typeface="Helvetica Light"/>
              </a:defRPr>
            </a:lvl1pPr>
          </a:lstStyle>
          <a:p>
            <a:fld id="{86CB4B4D-7CA3-9044-876B-883B54F8677D}" type="slidenum">
              <a:rPr/>
              <a:t>‹#›</a:t>
            </a:fld>
            <a:endParaRPr/>
          </a:p>
        </p:txBody>
      </p:sp>
    </p:spTree>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x" preserve="1">
  <p:cSld name="1_Quote center">
    <p:spTree>
      <p:nvGrpSpPr>
        <p:cNvPr id="1" name=""/>
        <p:cNvGrpSpPr/>
        <p:nvPr/>
      </p:nvGrpSpPr>
      <p:grpSpPr>
        <a:xfrm>
          <a:off x="0" y="0"/>
          <a:ext cx="0" cy="0"/>
          <a:chOff x="0" y="0"/>
          <a:chExt cx="0" cy="0"/>
        </a:xfrm>
      </p:grpSpPr>
      <p:sp>
        <p:nvSpPr>
          <p:cNvPr id="1850" name="Shape 1850"/>
          <p:cNvSpPr/>
          <p:nvPr/>
        </p:nvSpPr>
        <p:spPr>
          <a:xfrm>
            <a:off x="0" y="0"/>
            <a:ext cx="24384000" cy="13716000"/>
          </a:xfrm>
          <a:prstGeom prst="rect">
            <a:avLst/>
          </a:prstGeom>
          <a:gradFill>
            <a:gsLst>
              <a:gs pos="0">
                <a:schemeClr val="accent6">
                  <a:hueOff val="-4303323"/>
                  <a:satOff val="57386"/>
                  <a:lumOff val="-18188"/>
                </a:schemeClr>
              </a:gs>
              <a:gs pos="100000">
                <a:schemeClr val="accent6">
                  <a:hueOff val="-4754211"/>
                  <a:satOff val="44162"/>
                  <a:lumOff val="5094"/>
                </a:schemeClr>
              </a:gs>
            </a:gsLst>
            <a:lin ang="5400000"/>
          </a:gradFill>
          <a:ln w="12700">
            <a:miter lim="400000"/>
          </a:ln>
        </p:spPr>
        <p:txBody>
          <a:bodyPr lIns="0" tIns="0" rIns="0" bIns="0" anchor="ctr"/>
          <a:lstStyle/>
          <a:p>
            <a:pPr algn="ctr">
              <a:lnSpc>
                <a:spcPct val="100000"/>
              </a:lnSpc>
              <a:defRPr sz="3600">
                <a:solidFill>
                  <a:srgbClr val="FFFFFF"/>
                </a:solidFill>
              </a:defRPr>
            </a:pPr>
            <a:endParaRPr/>
          </a:p>
        </p:txBody>
      </p:sp>
      <p:sp>
        <p:nvSpPr>
          <p:cNvPr id="1851" name="Shape 1851"/>
          <p:cNvSpPr/>
          <p:nvPr/>
        </p:nvSpPr>
        <p:spPr>
          <a:xfrm>
            <a:off x="10827532" y="4627309"/>
            <a:ext cx="1382487"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1852" name="Shape 1852"/>
          <p:cNvSpPr>
            <a:spLocks noGrp="1"/>
          </p:cNvSpPr>
          <p:nvPr>
            <p:ph type="body" sz="quarter" idx="13"/>
          </p:nvPr>
        </p:nvSpPr>
        <p:spPr>
          <a:xfrm>
            <a:off x="8864972" y="8790643"/>
            <a:ext cx="5307609" cy="368301"/>
          </a:xfrm>
          <a:prstGeom prst="rect">
            <a:avLst/>
          </a:prstGeom>
        </p:spPr>
        <p:txBody>
          <a:bodyPr anchor="t">
            <a:noAutofit/>
          </a:bodyPr>
          <a:lstStyle>
            <a:lvl1pPr marL="0" indent="0" algn="ctr">
              <a:spcBef>
                <a:spcPts val="0"/>
              </a:spcBef>
              <a:buSzTx/>
              <a:buNone/>
              <a:defRPr sz="3600" b="1" cap="all" spc="820" baseline="15000">
                <a:solidFill>
                  <a:srgbClr val="FFFFFF"/>
                </a:solidFill>
                <a:latin typeface="+mn-lt"/>
                <a:ea typeface="+mn-ea"/>
                <a:cs typeface="+mn-cs"/>
                <a:sym typeface="Calibri"/>
              </a:defRPr>
            </a:lvl1pPr>
          </a:lstStyle>
          <a:p>
            <a:pPr lvl="0"/>
            <a:r>
              <a:rPr lang="en-US"/>
              <a:t>Click to edit Master text styles</a:t>
            </a:r>
          </a:p>
        </p:txBody>
      </p:sp>
      <p:sp>
        <p:nvSpPr>
          <p:cNvPr id="1853" name="Shape 1853"/>
          <p:cNvSpPr>
            <a:spLocks noGrp="1"/>
          </p:cNvSpPr>
          <p:nvPr>
            <p:ph type="body" sz="quarter" idx="14"/>
          </p:nvPr>
        </p:nvSpPr>
        <p:spPr>
          <a:xfrm>
            <a:off x="4902820" y="5208825"/>
            <a:ext cx="13231912" cy="3025703"/>
          </a:xfrm>
          <a:prstGeom prst="rect">
            <a:avLst/>
          </a:prstGeom>
        </p:spPr>
        <p:txBody>
          <a:bodyPr lIns="0" tIns="0" rIns="0" bIns="0" anchor="t">
            <a:noAutofit/>
          </a:bodyPr>
          <a:lstStyle/>
          <a:p>
            <a:pPr marL="0" lvl="0" indent="0" algn="ctr" defTabSz="1828800">
              <a:lnSpc>
                <a:spcPct val="90000"/>
              </a:lnSpc>
              <a:spcBef>
                <a:spcPts val="0"/>
              </a:spcBef>
              <a:buSzTx/>
              <a:buNone/>
              <a:defRPr sz="5000">
                <a:solidFill>
                  <a:srgbClr val="A6AAA9"/>
                </a:solidFill>
              </a:defRPr>
            </a:pPr>
            <a:r>
              <a:rPr lang="en-US">
                <a:solidFill>
                  <a:srgbClr val="FFFFFF"/>
                </a:solidFill>
              </a:rPr>
              <a:t>Click to edit Master text styles</a:t>
            </a:r>
          </a:p>
        </p:txBody>
      </p:sp>
      <p:sp>
        <p:nvSpPr>
          <p:cNvPr id="1854" name="Shape 1854"/>
          <p:cNvSpPr>
            <a:spLocks noGrp="1"/>
          </p:cNvSpPr>
          <p:nvPr>
            <p:ph type="sldNum" sz="quarter" idx="2"/>
          </p:nvPr>
        </p:nvSpPr>
        <p:spPr>
          <a:xfrm>
            <a:off x="11959031" y="13081000"/>
            <a:ext cx="453238" cy="469900"/>
          </a:xfrm>
          <a:prstGeom prst="rect">
            <a:avLst/>
          </a:prstGeom>
        </p:spPr>
        <p:txBody>
          <a:bodyPr/>
          <a:lstStyle>
            <a:lvl1pPr algn="ctr" defTabSz="825500">
              <a:lnSpc>
                <a:spcPct val="100000"/>
              </a:lnSpc>
              <a:defRPr sz="2400">
                <a:latin typeface="Helvetica Light"/>
                <a:ea typeface="Helvetica Light"/>
                <a:cs typeface="Helvetica Light"/>
                <a:sym typeface="Helvetica Light"/>
              </a:defRPr>
            </a:lvl1pPr>
          </a:lstStyle>
          <a:p>
            <a:fld id="{86CB4B4D-7CA3-9044-876B-883B54F8677D}" type="slidenum">
              <a:rPr/>
              <a:t>‹#›</a:t>
            </a:fld>
            <a:endParaRPr/>
          </a:p>
        </p:txBody>
      </p:sp>
    </p:spTree>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tx" preserve="1">
  <p:cSld name="Blank copy 15">
    <p:spTree>
      <p:nvGrpSpPr>
        <p:cNvPr id="1" name=""/>
        <p:cNvGrpSpPr/>
        <p:nvPr/>
      </p:nvGrpSpPr>
      <p:grpSpPr>
        <a:xfrm>
          <a:off x="0" y="0"/>
          <a:ext cx="0" cy="0"/>
          <a:chOff x="0" y="0"/>
          <a:chExt cx="0" cy="0"/>
        </a:xfrm>
      </p:grpSpPr>
      <p:sp>
        <p:nvSpPr>
          <p:cNvPr id="3336" name="Shape 333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userDrawn="1">
  <p:cSld name="Title + body + img bg - Side">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grayscl/>
            <a:alphaModFix amt="50000"/>
            <a:extLst>
              <a:ext uri="{28A0092B-C50C-407E-A947-70E740481C1C}">
                <a14:useLocalDpi xmlns:a14="http://schemas.microsoft.com/office/drawing/2010/main"/>
              </a:ext>
            </a:extLst>
          </a:blip>
          <a:srcRect/>
          <a:stretch/>
        </p:blipFill>
        <p:spPr>
          <a:xfrm>
            <a:off x="0" y="0"/>
            <a:ext cx="24384000" cy="13716000"/>
          </a:xfrm>
          <a:prstGeom prst="rect">
            <a:avLst/>
          </a:prstGeom>
        </p:spPr>
      </p:pic>
      <p:sp>
        <p:nvSpPr>
          <p:cNvPr id="249" name="Shape 249"/>
          <p:cNvSpPr>
            <a:spLocks noGrp="1"/>
          </p:cNvSpPr>
          <p:nvPr>
            <p:ph type="body" sz="quarter" idx="14"/>
          </p:nvPr>
        </p:nvSpPr>
        <p:spPr>
          <a:xfrm>
            <a:off x="10719891" y="7435495"/>
            <a:ext cx="11154768" cy="4174942"/>
          </a:xfrm>
          <a:prstGeom prst="rect">
            <a:avLst/>
          </a:prstGeom>
        </p:spPr>
        <p:txBody>
          <a:bodyPr lIns="0" tIns="0" rIns="0" bIns="0" anchor="t">
            <a:noAutofit/>
          </a:bodyPr>
          <a:lstStyle>
            <a:lvl1pPr marL="0" indent="0" algn="r" defTabSz="1828800">
              <a:spcBef>
                <a:spcPts val="0"/>
              </a:spcBef>
              <a:buSzTx/>
              <a:buNone/>
              <a:defRPr spc="49">
                <a:solidFill>
                  <a:srgbClr val="DCDEE0"/>
                </a:solidFill>
              </a:defRPr>
            </a:lvl1pPr>
          </a:lstStyle>
          <a:p>
            <a:pPr lvl="0"/>
            <a:r>
              <a:rPr lang="en-US"/>
              <a:t>Click to edit Master text styles</a:t>
            </a:r>
          </a:p>
        </p:txBody>
      </p:sp>
      <p:sp>
        <p:nvSpPr>
          <p:cNvPr id="250" name="Shape 250"/>
          <p:cNvSpPr>
            <a:spLocks noGrp="1"/>
          </p:cNvSpPr>
          <p:nvPr>
            <p:ph type="title"/>
          </p:nvPr>
        </p:nvSpPr>
        <p:spPr>
          <a:xfrm>
            <a:off x="15643225" y="3482138"/>
            <a:ext cx="6231434" cy="3010184"/>
          </a:xfrm>
          <a:prstGeom prst="rect">
            <a:avLst/>
          </a:prstGeom>
        </p:spPr>
        <p:txBody>
          <a:bodyPr lIns="0" tIns="0" rIns="0" bIns="0">
            <a:noAutofit/>
          </a:bodyPr>
          <a:lstStyle>
            <a:lvl1pPr algn="r">
              <a:defRPr>
                <a:solidFill>
                  <a:srgbClr val="FFFFFF"/>
                </a:solidFill>
              </a:defRPr>
            </a:lvl1pPr>
          </a:lstStyle>
          <a:p>
            <a:r>
              <a:rPr lang="en-US"/>
              <a:t>Click to edit Master title style</a:t>
            </a:r>
            <a:endParaRPr/>
          </a:p>
        </p:txBody>
      </p:sp>
      <p:sp>
        <p:nvSpPr>
          <p:cNvPr id="251" name="Shape 251"/>
          <p:cNvSpPr/>
          <p:nvPr/>
        </p:nvSpPr>
        <p:spPr>
          <a:xfrm>
            <a:off x="19945425" y="6828624"/>
            <a:ext cx="1929233" cy="1"/>
          </a:xfrm>
          <a:prstGeom prst="line">
            <a:avLst/>
          </a:prstGeom>
          <a:ln w="635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252" name="Shape 252"/>
          <p:cNvSpPr>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3902631977"/>
      </p:ext>
    </p:extLst>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Title + Text">
    <p:spTree>
      <p:nvGrpSpPr>
        <p:cNvPr id="1" name=""/>
        <p:cNvGrpSpPr/>
        <p:nvPr/>
      </p:nvGrpSpPr>
      <p:grpSpPr>
        <a:xfrm>
          <a:off x="0" y="0"/>
          <a:ext cx="0" cy="0"/>
          <a:chOff x="0" y="0"/>
          <a:chExt cx="0" cy="0"/>
        </a:xfrm>
      </p:grpSpPr>
      <p:sp>
        <p:nvSpPr>
          <p:cNvPr id="119" name="Shape 119"/>
          <p:cNvSpPr>
            <a:spLocks noGrp="1"/>
          </p:cNvSpPr>
          <p:nvPr>
            <p:ph type="title" hasCustomPrompt="1"/>
          </p:nvPr>
        </p:nvSpPr>
        <p:spPr>
          <a:xfrm>
            <a:off x="1629228" y="1371601"/>
            <a:ext cx="20871544" cy="1177870"/>
          </a:xfrm>
          <a:prstGeom prst="rect">
            <a:avLst/>
          </a:prstGeom>
        </p:spPr>
        <p:txBody>
          <a:bodyPr lIns="0" tIns="0" rIns="0" bIns="0" anchor="t">
            <a:noAutofit/>
          </a:bodyPr>
          <a:lstStyle>
            <a:lvl1pPr algn="l" defTabSz="1828800">
              <a:defRPr sz="7000" cap="none" spc="600" baseline="-25000">
                <a:latin typeface="+mj-lt"/>
                <a:ea typeface="+mn-ea"/>
                <a:cs typeface="+mn-cs"/>
                <a:sym typeface="Calibri"/>
              </a:defRPr>
            </a:lvl1pPr>
          </a:lstStyle>
          <a:p>
            <a:r>
              <a:rPr lang="en-US" dirty="0"/>
              <a:t>TITLE TEXT</a:t>
            </a:r>
          </a:p>
        </p:txBody>
      </p:sp>
      <p:sp>
        <p:nvSpPr>
          <p:cNvPr id="120" name="Shape 120"/>
          <p:cNvSpPr>
            <a:spLocks noGrp="1"/>
          </p:cNvSpPr>
          <p:nvPr>
            <p:ph type="body" sz="quarter" idx="1"/>
          </p:nvPr>
        </p:nvSpPr>
        <p:spPr>
          <a:xfrm>
            <a:off x="1629228" y="2915556"/>
            <a:ext cx="20871544" cy="9396188"/>
          </a:xfrm>
          <a:prstGeom prst="rect">
            <a:avLst/>
          </a:prstGeom>
        </p:spPr>
        <p:txBody>
          <a:bodyPr lIns="0" tIns="0" rIns="0" bIns="0" anchor="t">
            <a:noAutofit/>
          </a:bodyPr>
          <a:lstStyle>
            <a:lvl1pPr marL="0" indent="0" algn="l" defTabSz="1828800">
              <a:spcBef>
                <a:spcPts val="0"/>
              </a:spcBef>
              <a:buNone/>
              <a:defRPr sz="4400" spc="50">
                <a:solidFill>
                  <a:srgbClr val="53585F"/>
                </a:solidFill>
              </a:defRPr>
            </a:lvl1pPr>
            <a:lvl2pPr marL="635000" indent="0" algn="l" defTabSz="1828800">
              <a:spcBef>
                <a:spcPts val="0"/>
              </a:spcBef>
              <a:buNone/>
              <a:defRPr sz="4400" spc="50">
                <a:solidFill>
                  <a:srgbClr val="53585F"/>
                </a:solidFill>
              </a:defRPr>
            </a:lvl2pPr>
            <a:lvl3pPr marL="1270000" indent="0" algn="l" defTabSz="1828800">
              <a:spcBef>
                <a:spcPts val="0"/>
              </a:spcBef>
              <a:buNone/>
              <a:defRPr sz="4400" spc="50">
                <a:solidFill>
                  <a:srgbClr val="53585F"/>
                </a:solidFill>
              </a:defRPr>
            </a:lvl3pPr>
            <a:lvl4pPr marL="1905000" indent="0" algn="l" defTabSz="1828800">
              <a:spcBef>
                <a:spcPts val="0"/>
              </a:spcBef>
              <a:buNone/>
              <a:defRPr sz="4400" spc="50">
                <a:solidFill>
                  <a:srgbClr val="53585F"/>
                </a:solidFill>
              </a:defRPr>
            </a:lvl4pPr>
            <a:lvl5pPr marL="2540000" indent="0" algn="l" defTabSz="1828800">
              <a:spcBef>
                <a:spcPts val="0"/>
              </a:spcBef>
              <a:buNone/>
              <a:defRPr sz="4400" spc="50">
                <a:solidFill>
                  <a:srgbClr val="53585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21" name="Shape 121"/>
          <p:cNvSpPr/>
          <p:nvPr/>
        </p:nvSpPr>
        <p:spPr>
          <a:xfrm>
            <a:off x="1629228" y="2549469"/>
            <a:ext cx="1382488" cy="2"/>
          </a:xfrm>
          <a:prstGeom prst="line">
            <a:avLst/>
          </a:prstGeom>
          <a:ln w="50800">
            <a:solidFill>
              <a:schemeClr val="bg2"/>
            </a:solidFill>
            <a:miter/>
          </a:ln>
        </p:spPr>
        <p:txBody>
          <a:bodyPr tIns="91440" bIns="91440"/>
          <a:lstStyle/>
          <a:p>
            <a:pPr>
              <a:lnSpc>
                <a:spcPct val="100000"/>
              </a:lnSpc>
              <a:defRPr sz="3600"/>
            </a:pPr>
            <a:endParaRPr sz="3600"/>
          </a:p>
        </p:txBody>
      </p:sp>
    </p:spTree>
    <p:extLst>
      <p:ext uri="{BB962C8B-B14F-4D97-AF65-F5344CB8AC3E}">
        <p14:creationId xmlns:p14="http://schemas.microsoft.com/office/powerpoint/2010/main" val="2865787652"/>
      </p:ext>
    </p:extLst>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Title + Text 2">
    <p:spTree>
      <p:nvGrpSpPr>
        <p:cNvPr id="1" name=""/>
        <p:cNvGrpSpPr/>
        <p:nvPr/>
      </p:nvGrpSpPr>
      <p:grpSpPr>
        <a:xfrm>
          <a:off x="0" y="0"/>
          <a:ext cx="0" cy="0"/>
          <a:chOff x="0" y="0"/>
          <a:chExt cx="0" cy="0"/>
        </a:xfrm>
      </p:grpSpPr>
      <p:sp>
        <p:nvSpPr>
          <p:cNvPr id="119" name="Shape 119"/>
          <p:cNvSpPr>
            <a:spLocks noGrp="1"/>
          </p:cNvSpPr>
          <p:nvPr>
            <p:ph type="title" hasCustomPrompt="1"/>
          </p:nvPr>
        </p:nvSpPr>
        <p:spPr>
          <a:xfrm>
            <a:off x="1955801" y="3265715"/>
            <a:ext cx="21532850" cy="1177870"/>
          </a:xfrm>
          <a:prstGeom prst="rect">
            <a:avLst/>
          </a:prstGeom>
        </p:spPr>
        <p:txBody>
          <a:bodyPr lIns="0" tIns="0" rIns="0" bIns="0" anchor="t">
            <a:noAutofit/>
          </a:bodyPr>
          <a:lstStyle>
            <a:lvl1pPr algn="l" defTabSz="1828800">
              <a:defRPr sz="7000" cap="none" spc="600" baseline="-25000">
                <a:latin typeface="+mj-lt"/>
                <a:ea typeface="+mn-ea"/>
                <a:cs typeface="+mn-cs"/>
                <a:sym typeface="Calibri"/>
              </a:defRPr>
            </a:lvl1pPr>
          </a:lstStyle>
          <a:p>
            <a:r>
              <a:rPr lang="en-US" dirty="0"/>
              <a:t>TITLE TEXT</a:t>
            </a:r>
          </a:p>
        </p:txBody>
      </p:sp>
      <p:sp>
        <p:nvSpPr>
          <p:cNvPr id="120" name="Shape 120"/>
          <p:cNvSpPr>
            <a:spLocks noGrp="1"/>
          </p:cNvSpPr>
          <p:nvPr>
            <p:ph type="body" sz="quarter" idx="1"/>
          </p:nvPr>
        </p:nvSpPr>
        <p:spPr>
          <a:xfrm>
            <a:off x="1955800" y="4940300"/>
            <a:ext cx="21532852" cy="5765800"/>
          </a:xfrm>
          <a:prstGeom prst="rect">
            <a:avLst/>
          </a:prstGeom>
        </p:spPr>
        <p:txBody>
          <a:bodyPr lIns="0" tIns="0" rIns="0" bIns="0" anchor="t">
            <a:noAutofit/>
          </a:bodyPr>
          <a:lstStyle>
            <a:lvl1pPr marL="0" indent="0" defTabSz="1828800">
              <a:spcBef>
                <a:spcPts val="0"/>
              </a:spcBef>
              <a:buNone/>
              <a:defRPr sz="4400" spc="50">
                <a:solidFill>
                  <a:srgbClr val="53585F"/>
                </a:solidFill>
              </a:defRPr>
            </a:lvl1pPr>
            <a:lvl2pPr marL="635000" indent="0" defTabSz="1828800">
              <a:spcBef>
                <a:spcPts val="0"/>
              </a:spcBef>
              <a:buNone/>
              <a:defRPr sz="4400" spc="50">
                <a:solidFill>
                  <a:srgbClr val="53585F"/>
                </a:solidFill>
              </a:defRPr>
            </a:lvl2pPr>
            <a:lvl3pPr marL="1270000" indent="0" defTabSz="1828800">
              <a:spcBef>
                <a:spcPts val="0"/>
              </a:spcBef>
              <a:buNone/>
              <a:defRPr sz="4400" spc="50">
                <a:solidFill>
                  <a:srgbClr val="53585F"/>
                </a:solidFill>
              </a:defRPr>
            </a:lvl3pPr>
            <a:lvl4pPr marL="1905000" indent="0" defTabSz="1828800">
              <a:spcBef>
                <a:spcPts val="0"/>
              </a:spcBef>
              <a:buNone/>
              <a:defRPr sz="4400" spc="50">
                <a:solidFill>
                  <a:srgbClr val="53585F"/>
                </a:solidFill>
              </a:defRPr>
            </a:lvl4pPr>
            <a:lvl5pPr marL="2540000" indent="0" defTabSz="1828800">
              <a:spcBef>
                <a:spcPts val="0"/>
              </a:spcBef>
              <a:buNone/>
              <a:defRPr sz="4400" spc="50">
                <a:solidFill>
                  <a:srgbClr val="53585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21" name="Shape 121"/>
          <p:cNvSpPr/>
          <p:nvPr/>
        </p:nvSpPr>
        <p:spPr>
          <a:xfrm>
            <a:off x="1955800" y="4443585"/>
            <a:ext cx="1382488" cy="2"/>
          </a:xfrm>
          <a:prstGeom prst="line">
            <a:avLst/>
          </a:prstGeom>
          <a:ln w="50800">
            <a:solidFill>
              <a:schemeClr val="bg2"/>
            </a:solidFill>
            <a:miter/>
          </a:ln>
        </p:spPr>
        <p:txBody>
          <a:bodyPr tIns="91440" bIns="91440"/>
          <a:lstStyle/>
          <a:p>
            <a:pPr>
              <a:lnSpc>
                <a:spcPct val="100000"/>
              </a:lnSpc>
              <a:defRPr sz="3600"/>
            </a:pPr>
            <a:endParaRPr sz="3600"/>
          </a:p>
        </p:txBody>
      </p:sp>
    </p:spTree>
    <p:extLst>
      <p:ext uri="{BB962C8B-B14F-4D97-AF65-F5344CB8AC3E}">
        <p14:creationId xmlns:p14="http://schemas.microsoft.com/office/powerpoint/2010/main" val="3434532809"/>
      </p:ext>
    </p:extLst>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Title + body + img bg">
    <p:spTree>
      <p:nvGrpSpPr>
        <p:cNvPr id="1" name=""/>
        <p:cNvGrpSpPr/>
        <p:nvPr/>
      </p:nvGrpSpPr>
      <p:grpSpPr>
        <a:xfrm>
          <a:off x="0" y="0"/>
          <a:ext cx="0" cy="0"/>
          <a:chOff x="0" y="0"/>
          <a:chExt cx="0" cy="0"/>
        </a:xfrm>
      </p:grpSpPr>
      <p:sp>
        <p:nvSpPr>
          <p:cNvPr id="220" name="Shape 220"/>
          <p:cNvSpPr>
            <a:spLocks noGrp="1"/>
          </p:cNvSpPr>
          <p:nvPr>
            <p:ph type="body" sz="quarter" idx="14"/>
          </p:nvPr>
        </p:nvSpPr>
        <p:spPr>
          <a:xfrm>
            <a:off x="3653385" y="7435497"/>
            <a:ext cx="7135218" cy="4174942"/>
          </a:xfrm>
          <a:prstGeom prst="rect">
            <a:avLst/>
          </a:prstGeom>
        </p:spPr>
        <p:txBody>
          <a:bodyPr lIns="0" tIns="0" rIns="0" bIns="0" anchor="t">
            <a:noAutofit/>
          </a:bodyPr>
          <a:lstStyle>
            <a:lvl1pPr marL="0" indent="0" defTabSz="1828800">
              <a:lnSpc>
                <a:spcPct val="80000"/>
              </a:lnSpc>
              <a:spcBef>
                <a:spcPts val="0"/>
              </a:spcBef>
              <a:buSzTx/>
              <a:buNone/>
              <a:defRPr spc="50">
                <a:solidFill>
                  <a:srgbClr val="53585F"/>
                </a:solidFill>
              </a:defRPr>
            </a:lvl1pPr>
          </a:lstStyle>
          <a:p>
            <a:pPr lvl="0"/>
            <a:r>
              <a:rPr lang="en-US"/>
              <a:t>Click to edit Master text styles</a:t>
            </a:r>
          </a:p>
        </p:txBody>
      </p:sp>
      <p:sp>
        <p:nvSpPr>
          <p:cNvPr id="221" name="Shape 221"/>
          <p:cNvSpPr>
            <a:spLocks noGrp="1"/>
          </p:cNvSpPr>
          <p:nvPr>
            <p:ph type="title"/>
          </p:nvPr>
        </p:nvSpPr>
        <p:spPr>
          <a:xfrm>
            <a:off x="3653385" y="3482138"/>
            <a:ext cx="6231434" cy="3010184"/>
          </a:xfrm>
          <a:prstGeom prst="rect">
            <a:avLst/>
          </a:prstGeom>
        </p:spPr>
        <p:txBody>
          <a:bodyPr lIns="0" tIns="0" rIns="0" bIns="0">
            <a:noAutofit/>
          </a:bodyPr>
          <a:lstStyle>
            <a:lvl1pPr algn="l"/>
          </a:lstStyle>
          <a:p>
            <a:r>
              <a:rPr lang="en-US"/>
              <a:t>Click to edit Master title style</a:t>
            </a:r>
            <a:endParaRPr/>
          </a:p>
        </p:txBody>
      </p:sp>
      <p:sp>
        <p:nvSpPr>
          <p:cNvPr id="222" name="Shape 222"/>
          <p:cNvSpPr/>
          <p:nvPr/>
        </p:nvSpPr>
        <p:spPr>
          <a:xfrm>
            <a:off x="3653384" y="6828625"/>
            <a:ext cx="1382488" cy="2"/>
          </a:xfrm>
          <a:prstGeom prst="line">
            <a:avLst/>
          </a:prstGeom>
          <a:ln w="50800">
            <a:solidFill>
              <a:schemeClr val="bg2"/>
            </a:solidFill>
            <a:miter/>
          </a:ln>
        </p:spPr>
        <p:txBody>
          <a:bodyPr tIns="91440" bIns="91440"/>
          <a:lstStyle/>
          <a:p>
            <a:pPr>
              <a:lnSpc>
                <a:spcPct val="100000"/>
              </a:lnSpc>
              <a:defRPr sz="3600"/>
            </a:pPr>
            <a:endParaRPr sz="3600"/>
          </a:p>
        </p:txBody>
      </p:sp>
      <p:sp>
        <p:nvSpPr>
          <p:cNvPr id="223" name="Shape 223"/>
          <p:cNvSpPr/>
          <p:nvPr/>
        </p:nvSpPr>
        <p:spPr>
          <a:xfrm rot="10003905">
            <a:off x="12518080" y="-108397"/>
            <a:ext cx="13211496" cy="12869514"/>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736600">
            <a:solidFill>
              <a:schemeClr val="bg2">
                <a:alpha val="45356"/>
              </a:schemeClr>
            </a:solidFill>
            <a:miter/>
          </a:ln>
        </p:spPr>
        <p:txBody>
          <a:bodyPr lIns="0" tIns="0" rIns="0" bIns="0"/>
          <a:lstStyle/>
          <a:p>
            <a:pPr>
              <a:lnSpc>
                <a:spcPct val="100000"/>
              </a:lnSpc>
              <a:defRPr sz="3600"/>
            </a:pPr>
            <a:endParaRPr sz="3600"/>
          </a:p>
        </p:txBody>
      </p:sp>
      <p:sp>
        <p:nvSpPr>
          <p:cNvPr id="224" name="Shape 224"/>
          <p:cNvSpPr/>
          <p:nvPr/>
        </p:nvSpPr>
        <p:spPr>
          <a:xfrm rot="7950074">
            <a:off x="11480382" y="-1804526"/>
            <a:ext cx="6841912" cy="6664808"/>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0">
            <a:solidFill>
              <a:srgbClr val="FFFFFF"/>
            </a:solidFill>
            <a:miter/>
          </a:ln>
        </p:spPr>
        <p:txBody>
          <a:bodyPr lIns="0" tIns="0" rIns="0" bIns="0"/>
          <a:lstStyle/>
          <a:p>
            <a:pPr>
              <a:lnSpc>
                <a:spcPct val="100000"/>
              </a:lnSpc>
              <a:defRPr sz="3600"/>
            </a:pPr>
            <a:endParaRPr sz="3600"/>
          </a:p>
        </p:txBody>
      </p:sp>
      <p:sp>
        <p:nvSpPr>
          <p:cNvPr id="225" name="Shape 225"/>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59046221"/>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1_Title + body + img bg copy">
    <p:bg>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5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0" y="0"/>
            <a:ext cx="24384000" cy="13716000"/>
          </a:xfrm>
          <a:prstGeom prst="rect">
            <a:avLst/>
          </a:prstGeom>
        </p:spPr>
      </p:pic>
      <p:sp>
        <p:nvSpPr>
          <p:cNvPr id="234" name="Shape 234"/>
          <p:cNvSpPr>
            <a:spLocks noGrp="1"/>
          </p:cNvSpPr>
          <p:nvPr>
            <p:ph type="title"/>
          </p:nvPr>
        </p:nvSpPr>
        <p:spPr>
          <a:xfrm>
            <a:off x="3653385" y="6301414"/>
            <a:ext cx="6231434" cy="3010184"/>
          </a:xfrm>
          <a:prstGeom prst="rect">
            <a:avLst/>
          </a:prstGeom>
        </p:spPr>
        <p:txBody>
          <a:bodyPr lIns="0" tIns="0" rIns="0" bIns="0">
            <a:noAutofit/>
          </a:bodyPr>
          <a:lstStyle>
            <a:lvl1pPr algn="l">
              <a:defRPr>
                <a:solidFill>
                  <a:srgbClr val="FFFFFF"/>
                </a:solidFill>
              </a:defRPr>
            </a:lvl1pPr>
          </a:lstStyle>
          <a:p>
            <a:r>
              <a:rPr lang="en-US"/>
              <a:t>Click to edit Master title style</a:t>
            </a:r>
            <a:endParaRPr/>
          </a:p>
        </p:txBody>
      </p:sp>
      <p:sp>
        <p:nvSpPr>
          <p:cNvPr id="235" name="Shape 235"/>
          <p:cNvSpPr/>
          <p:nvPr/>
        </p:nvSpPr>
        <p:spPr>
          <a:xfrm>
            <a:off x="3653384" y="9647901"/>
            <a:ext cx="1382488" cy="2"/>
          </a:xfrm>
          <a:prstGeom prst="line">
            <a:avLst/>
          </a:prstGeom>
          <a:ln w="50800">
            <a:solidFill>
              <a:schemeClr val="bg2"/>
            </a:solidFill>
            <a:miter/>
          </a:ln>
        </p:spPr>
        <p:txBody>
          <a:bodyPr tIns="91440" bIns="91440"/>
          <a:lstStyle/>
          <a:p>
            <a:pPr>
              <a:lnSpc>
                <a:spcPct val="100000"/>
              </a:lnSpc>
              <a:defRPr sz="3600"/>
            </a:pPr>
            <a:endParaRPr sz="3600"/>
          </a:p>
        </p:txBody>
      </p:sp>
      <p:sp>
        <p:nvSpPr>
          <p:cNvPr id="236" name="Shape 236"/>
          <p:cNvSpPr/>
          <p:nvPr/>
        </p:nvSpPr>
        <p:spPr>
          <a:xfrm rot="10003905">
            <a:off x="12518080" y="-108397"/>
            <a:ext cx="13211496" cy="12869514"/>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736600">
            <a:solidFill>
              <a:schemeClr val="bg2">
                <a:alpha val="50000"/>
              </a:schemeClr>
            </a:solidFill>
            <a:miter/>
          </a:ln>
        </p:spPr>
        <p:txBody>
          <a:bodyPr lIns="0" tIns="0" rIns="0" bIns="0"/>
          <a:lstStyle/>
          <a:p>
            <a:pPr>
              <a:lnSpc>
                <a:spcPct val="100000"/>
              </a:lnSpc>
              <a:defRPr sz="3600"/>
            </a:pPr>
            <a:endParaRPr sz="3600"/>
          </a:p>
        </p:txBody>
      </p:sp>
      <p:sp>
        <p:nvSpPr>
          <p:cNvPr id="237" name="Shape 237"/>
          <p:cNvSpPr/>
          <p:nvPr/>
        </p:nvSpPr>
        <p:spPr>
          <a:xfrm rot="7950074">
            <a:off x="11480382" y="-1804526"/>
            <a:ext cx="6841912" cy="6664808"/>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0">
            <a:solidFill>
              <a:srgbClr val="FFFFFF"/>
            </a:solidFill>
            <a:miter/>
          </a:ln>
        </p:spPr>
        <p:txBody>
          <a:bodyPr lIns="0" tIns="0" rIns="0" bIns="0"/>
          <a:lstStyle/>
          <a:p>
            <a:pPr>
              <a:lnSpc>
                <a:spcPct val="100000"/>
              </a:lnSpc>
              <a:defRPr sz="3600"/>
            </a:pPr>
            <a:endParaRPr sz="3600"/>
          </a:p>
        </p:txBody>
      </p:sp>
      <p:sp>
        <p:nvSpPr>
          <p:cNvPr id="238" name="Shape 238"/>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350835904"/>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reserve="1">
  <p:cSld name="Story + Body">
    <p:spTree>
      <p:nvGrpSpPr>
        <p:cNvPr id="1" name=""/>
        <p:cNvGrpSpPr/>
        <p:nvPr/>
      </p:nvGrpSpPr>
      <p:grpSpPr>
        <a:xfrm>
          <a:off x="0" y="0"/>
          <a:ext cx="0" cy="0"/>
          <a:chOff x="0" y="0"/>
          <a:chExt cx="0" cy="0"/>
        </a:xfrm>
      </p:grpSpPr>
      <p:sp>
        <p:nvSpPr>
          <p:cNvPr id="1731" name="Shape 1731"/>
          <p:cNvSpPr/>
          <p:nvPr/>
        </p:nvSpPr>
        <p:spPr>
          <a:xfrm>
            <a:off x="1188030" y="12872848"/>
            <a:ext cx="291110" cy="369437"/>
          </a:xfrm>
          <a:prstGeom prst="rect">
            <a:avLst/>
          </a:prstGeom>
          <a:ln w="12700">
            <a:miter lim="400000"/>
          </a:ln>
          <a:extLst>
            <a:ext uri="{C572A759-6A51-4108-AA02-DFA0A04FC94B}">
              <ma14:wrappingTextBoxFlag xmlns="" xmlns:ma14="http://schemas.microsoft.com/office/mac/drawingml/2011/main" val="1"/>
            </a:ext>
          </a:extLst>
        </p:spPr>
        <p:txBody>
          <a:bodyPr wrap="none" tIns="91439" bIns="91439">
            <a:spAutoFit/>
          </a:bodyPr>
          <a:lstStyle/>
          <a:p>
            <a:pPr>
              <a:defRPr sz="1500">
                <a:latin typeface="+mj-lt"/>
                <a:ea typeface="+mj-ea"/>
                <a:cs typeface="+mj-cs"/>
                <a:sym typeface="Calibri Light"/>
              </a:defRPr>
            </a:pPr>
            <a:fld id="{86CB4B4D-7CA3-9044-876B-883B54F8677D}" type="slidenum">
              <a:rPr/>
              <a:t>‹#›</a:t>
            </a:fld>
            <a:r>
              <a:t>￼</a:t>
            </a:r>
          </a:p>
        </p:txBody>
      </p:sp>
      <p:sp>
        <p:nvSpPr>
          <p:cNvPr id="1732" name="Shape 1732"/>
          <p:cNvSpPr>
            <a:spLocks noGrp="1"/>
          </p:cNvSpPr>
          <p:nvPr>
            <p:ph type="pic" idx="13"/>
          </p:nvPr>
        </p:nvSpPr>
        <p:spPr>
          <a:xfrm>
            <a:off x="12152488" y="-50800"/>
            <a:ext cx="12282313" cy="13817600"/>
          </a:xfrm>
          <a:prstGeom prst="rect">
            <a:avLst/>
          </a:prstGeom>
        </p:spPr>
        <p:txBody>
          <a:bodyPr lIns="91439" tIns="45719" rIns="91439" bIns="45719" anchor="t">
            <a:noAutofit/>
          </a:bodyPr>
          <a:lstStyle/>
          <a:p>
            <a:r>
              <a:rPr lang="en-US" dirty="0"/>
              <a:t>Drag picture to placeholder or click icon to add</a:t>
            </a:r>
            <a:endParaRPr dirty="0"/>
          </a:p>
        </p:txBody>
      </p:sp>
      <p:sp>
        <p:nvSpPr>
          <p:cNvPr id="1733" name="Shape 1733"/>
          <p:cNvSpPr/>
          <p:nvPr/>
        </p:nvSpPr>
        <p:spPr>
          <a:xfrm>
            <a:off x="1930400" y="5238240"/>
            <a:ext cx="1382487"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1734" name="Shape 1734"/>
          <p:cNvSpPr>
            <a:spLocks noGrp="1"/>
          </p:cNvSpPr>
          <p:nvPr>
            <p:ph type="body" sz="quarter" idx="14"/>
          </p:nvPr>
        </p:nvSpPr>
        <p:spPr>
          <a:xfrm>
            <a:off x="1930400" y="2680792"/>
            <a:ext cx="8071942" cy="2386694"/>
          </a:xfrm>
          <a:prstGeom prst="rect">
            <a:avLst/>
          </a:prstGeom>
        </p:spPr>
        <p:txBody>
          <a:bodyPr lIns="0" tIns="0" rIns="0" bIns="0" anchor="t">
            <a:noAutofit/>
          </a:bodyPr>
          <a:lstStyle>
            <a:lvl1pPr marL="0" indent="0" defTabSz="1828800">
              <a:spcBef>
                <a:spcPts val="0"/>
              </a:spcBef>
              <a:buSzTx/>
              <a:buNone/>
              <a:defRPr sz="7200">
                <a:latin typeface="+mn-lt"/>
                <a:ea typeface="+mn-ea"/>
                <a:cs typeface="+mn-cs"/>
                <a:sym typeface="Calibri"/>
              </a:defRPr>
            </a:lvl1pPr>
          </a:lstStyle>
          <a:p>
            <a:pPr lvl="0"/>
            <a:r>
              <a:rPr lang="en-US"/>
              <a:t>Click to edit Master text styles</a:t>
            </a:r>
          </a:p>
        </p:txBody>
      </p:sp>
      <p:sp>
        <p:nvSpPr>
          <p:cNvPr id="1735" name="Shape 1735"/>
          <p:cNvSpPr>
            <a:spLocks noGrp="1"/>
          </p:cNvSpPr>
          <p:nvPr>
            <p:ph type="body" sz="quarter" idx="15"/>
          </p:nvPr>
        </p:nvSpPr>
        <p:spPr>
          <a:xfrm>
            <a:off x="1930400" y="6159500"/>
            <a:ext cx="8071942" cy="2529682"/>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pPr lvl="0"/>
            <a:r>
              <a:rPr lang="en-US"/>
              <a:t>Click to edit Master text styles</a:t>
            </a:r>
          </a:p>
        </p:txBody>
      </p:sp>
      <p:sp>
        <p:nvSpPr>
          <p:cNvPr id="1736" name="Shape 1736"/>
          <p:cNvSpPr>
            <a:spLocks noGrp="1"/>
          </p:cNvSpPr>
          <p:nvPr>
            <p:ph type="sldNum" sz="quarter" idx="2"/>
          </p:nvPr>
        </p:nvSpPr>
        <p:spPr>
          <a:xfrm>
            <a:off x="11959031" y="13081000"/>
            <a:ext cx="453238" cy="469900"/>
          </a:xfrm>
          <a:prstGeom prst="rect">
            <a:avLst/>
          </a:prstGeom>
        </p:spPr>
        <p:txBody>
          <a:bodyPr/>
          <a:lstStyle>
            <a:lvl1pPr algn="ctr" defTabSz="825500">
              <a:lnSpc>
                <a:spcPct val="100000"/>
              </a:lnSpc>
              <a:defRPr sz="2400">
                <a:latin typeface="Helvetica Light"/>
                <a:ea typeface="Helvetica Light"/>
                <a:cs typeface="Helvetica Light"/>
                <a:sym typeface="Helvetica Light"/>
              </a:defRPr>
            </a:lvl1pPr>
          </a:lstStyle>
          <a:p>
            <a:fld id="{86CB4B4D-7CA3-9044-876B-883B54F8677D}" type="slidenum">
              <a:rPr/>
              <a:t>‹#›</a:t>
            </a:fld>
            <a:endParaRPr/>
          </a:p>
        </p:txBody>
      </p:sp>
    </p:spTree>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7_Title + body + img bg copy">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alphaModFix amt="3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0" y="0"/>
            <a:ext cx="24384000" cy="13716000"/>
          </a:xfrm>
          <a:prstGeom prst="rect">
            <a:avLst/>
          </a:prstGeom>
        </p:spPr>
      </p:pic>
      <p:sp>
        <p:nvSpPr>
          <p:cNvPr id="234" name="Shape 234"/>
          <p:cNvSpPr>
            <a:spLocks noGrp="1"/>
          </p:cNvSpPr>
          <p:nvPr>
            <p:ph type="title"/>
          </p:nvPr>
        </p:nvSpPr>
        <p:spPr>
          <a:xfrm>
            <a:off x="3653385" y="6301414"/>
            <a:ext cx="6231434" cy="3010184"/>
          </a:xfrm>
          <a:prstGeom prst="rect">
            <a:avLst/>
          </a:prstGeom>
        </p:spPr>
        <p:txBody>
          <a:bodyPr lIns="0" tIns="0" rIns="0" bIns="0">
            <a:noAutofit/>
          </a:bodyPr>
          <a:lstStyle>
            <a:lvl1pPr algn="l">
              <a:defRPr>
                <a:solidFill>
                  <a:srgbClr val="FFFFFF"/>
                </a:solidFill>
              </a:defRPr>
            </a:lvl1pPr>
          </a:lstStyle>
          <a:p>
            <a:r>
              <a:rPr lang="en-US"/>
              <a:t>Click to edit Master title style</a:t>
            </a:r>
            <a:endParaRPr/>
          </a:p>
        </p:txBody>
      </p:sp>
      <p:sp>
        <p:nvSpPr>
          <p:cNvPr id="235" name="Shape 235"/>
          <p:cNvSpPr/>
          <p:nvPr/>
        </p:nvSpPr>
        <p:spPr>
          <a:xfrm>
            <a:off x="3653384" y="9647901"/>
            <a:ext cx="1382488" cy="2"/>
          </a:xfrm>
          <a:prstGeom prst="line">
            <a:avLst/>
          </a:prstGeom>
          <a:ln w="50800">
            <a:solidFill>
              <a:schemeClr val="bg2"/>
            </a:solidFill>
            <a:miter/>
          </a:ln>
        </p:spPr>
        <p:txBody>
          <a:bodyPr tIns="91440" bIns="91440"/>
          <a:lstStyle/>
          <a:p>
            <a:pPr>
              <a:lnSpc>
                <a:spcPct val="100000"/>
              </a:lnSpc>
              <a:defRPr sz="3600"/>
            </a:pPr>
            <a:endParaRPr sz="3600"/>
          </a:p>
        </p:txBody>
      </p:sp>
      <p:sp>
        <p:nvSpPr>
          <p:cNvPr id="236" name="Shape 236"/>
          <p:cNvSpPr/>
          <p:nvPr/>
        </p:nvSpPr>
        <p:spPr>
          <a:xfrm rot="10003905">
            <a:off x="12518080" y="-108397"/>
            <a:ext cx="13211496" cy="12869514"/>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736600">
            <a:solidFill>
              <a:schemeClr val="bg2">
                <a:alpha val="50000"/>
              </a:schemeClr>
            </a:solidFill>
            <a:miter/>
          </a:ln>
        </p:spPr>
        <p:txBody>
          <a:bodyPr lIns="0" tIns="0" rIns="0" bIns="0"/>
          <a:lstStyle/>
          <a:p>
            <a:pPr>
              <a:lnSpc>
                <a:spcPct val="100000"/>
              </a:lnSpc>
              <a:defRPr sz="3600"/>
            </a:pPr>
            <a:endParaRPr sz="3600"/>
          </a:p>
        </p:txBody>
      </p:sp>
      <p:sp>
        <p:nvSpPr>
          <p:cNvPr id="237" name="Shape 237"/>
          <p:cNvSpPr/>
          <p:nvPr/>
        </p:nvSpPr>
        <p:spPr>
          <a:xfrm rot="7950074">
            <a:off x="11480382" y="-1804526"/>
            <a:ext cx="6841912" cy="6664808"/>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0">
            <a:solidFill>
              <a:srgbClr val="FFFFFF"/>
            </a:solidFill>
            <a:miter/>
          </a:ln>
        </p:spPr>
        <p:txBody>
          <a:bodyPr lIns="0" tIns="0" rIns="0" bIns="0"/>
          <a:lstStyle/>
          <a:p>
            <a:pPr>
              <a:lnSpc>
                <a:spcPct val="100000"/>
              </a:lnSpc>
              <a:defRPr sz="3600"/>
            </a:pPr>
            <a:endParaRPr sz="3600"/>
          </a:p>
        </p:txBody>
      </p:sp>
      <p:sp>
        <p:nvSpPr>
          <p:cNvPr id="238" name="Shape 238"/>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796430138"/>
      </p:ext>
    </p:extLst>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2_Title + body + img bg copy">
    <p:bg>
      <p:bgPr>
        <a:solidFill>
          <a:srgbClr val="00000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alphaModFix amt="5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0" y="2"/>
            <a:ext cx="24384000" cy="13716000"/>
          </a:xfrm>
          <a:prstGeom prst="rect">
            <a:avLst/>
          </a:prstGeom>
        </p:spPr>
      </p:pic>
      <p:sp>
        <p:nvSpPr>
          <p:cNvPr id="234" name="Shape 234"/>
          <p:cNvSpPr>
            <a:spLocks noGrp="1"/>
          </p:cNvSpPr>
          <p:nvPr>
            <p:ph type="title"/>
          </p:nvPr>
        </p:nvSpPr>
        <p:spPr>
          <a:xfrm>
            <a:off x="3653385" y="6301414"/>
            <a:ext cx="6231434" cy="3010184"/>
          </a:xfrm>
          <a:prstGeom prst="rect">
            <a:avLst/>
          </a:prstGeom>
        </p:spPr>
        <p:txBody>
          <a:bodyPr lIns="0" tIns="0" rIns="0" bIns="0">
            <a:noAutofit/>
          </a:bodyPr>
          <a:lstStyle>
            <a:lvl1pPr algn="l">
              <a:defRPr>
                <a:solidFill>
                  <a:srgbClr val="FFFFFF"/>
                </a:solidFill>
              </a:defRPr>
            </a:lvl1pPr>
          </a:lstStyle>
          <a:p>
            <a:r>
              <a:rPr lang="en-US"/>
              <a:t>Click to edit Master title style</a:t>
            </a:r>
            <a:endParaRPr/>
          </a:p>
        </p:txBody>
      </p:sp>
      <p:sp>
        <p:nvSpPr>
          <p:cNvPr id="235" name="Shape 235"/>
          <p:cNvSpPr/>
          <p:nvPr/>
        </p:nvSpPr>
        <p:spPr>
          <a:xfrm>
            <a:off x="3653384" y="9647901"/>
            <a:ext cx="1382488" cy="2"/>
          </a:xfrm>
          <a:prstGeom prst="line">
            <a:avLst/>
          </a:prstGeom>
          <a:ln w="50800">
            <a:solidFill>
              <a:schemeClr val="bg2"/>
            </a:solidFill>
            <a:miter/>
          </a:ln>
        </p:spPr>
        <p:txBody>
          <a:bodyPr tIns="91440" bIns="91440"/>
          <a:lstStyle/>
          <a:p>
            <a:pPr>
              <a:lnSpc>
                <a:spcPct val="100000"/>
              </a:lnSpc>
              <a:defRPr sz="3600"/>
            </a:pPr>
            <a:endParaRPr sz="3600"/>
          </a:p>
        </p:txBody>
      </p:sp>
      <p:sp>
        <p:nvSpPr>
          <p:cNvPr id="236" name="Shape 236"/>
          <p:cNvSpPr/>
          <p:nvPr/>
        </p:nvSpPr>
        <p:spPr>
          <a:xfrm rot="10003905">
            <a:off x="12518080" y="-108397"/>
            <a:ext cx="13211496" cy="12869514"/>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736600">
            <a:solidFill>
              <a:schemeClr val="bg2">
                <a:alpha val="50000"/>
              </a:schemeClr>
            </a:solidFill>
            <a:miter/>
          </a:ln>
        </p:spPr>
        <p:txBody>
          <a:bodyPr lIns="0" tIns="0" rIns="0" bIns="0"/>
          <a:lstStyle/>
          <a:p>
            <a:pPr>
              <a:lnSpc>
                <a:spcPct val="100000"/>
              </a:lnSpc>
              <a:defRPr sz="3600"/>
            </a:pPr>
            <a:endParaRPr sz="3600"/>
          </a:p>
        </p:txBody>
      </p:sp>
      <p:sp>
        <p:nvSpPr>
          <p:cNvPr id="237" name="Shape 237"/>
          <p:cNvSpPr/>
          <p:nvPr/>
        </p:nvSpPr>
        <p:spPr>
          <a:xfrm rot="7950074">
            <a:off x="11480382" y="-1804526"/>
            <a:ext cx="6841912" cy="6664808"/>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0">
            <a:solidFill>
              <a:srgbClr val="FFFFFF"/>
            </a:solidFill>
            <a:miter/>
          </a:ln>
        </p:spPr>
        <p:txBody>
          <a:bodyPr lIns="0" tIns="0" rIns="0" bIns="0"/>
          <a:lstStyle/>
          <a:p>
            <a:pPr>
              <a:lnSpc>
                <a:spcPct val="100000"/>
              </a:lnSpc>
              <a:defRPr sz="3600"/>
            </a:pPr>
            <a:endParaRPr sz="3600"/>
          </a:p>
        </p:txBody>
      </p:sp>
      <p:sp>
        <p:nvSpPr>
          <p:cNvPr id="238" name="Shape 238"/>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950104292"/>
      </p:ext>
    </p:extLst>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5_Title + body + img bg copy">
    <p:bg>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alphaModFix amt="5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8"/>
          <a:stretch/>
        </p:blipFill>
        <p:spPr>
          <a:xfrm>
            <a:off x="0" y="0"/>
            <a:ext cx="24384000" cy="13716000"/>
          </a:xfrm>
          <a:prstGeom prst="rect">
            <a:avLst/>
          </a:prstGeom>
        </p:spPr>
      </p:pic>
      <p:sp>
        <p:nvSpPr>
          <p:cNvPr id="234" name="Shape 234"/>
          <p:cNvSpPr>
            <a:spLocks noGrp="1"/>
          </p:cNvSpPr>
          <p:nvPr>
            <p:ph type="title"/>
          </p:nvPr>
        </p:nvSpPr>
        <p:spPr>
          <a:xfrm>
            <a:off x="3653385" y="6301414"/>
            <a:ext cx="6231434" cy="3010184"/>
          </a:xfrm>
          <a:prstGeom prst="rect">
            <a:avLst/>
          </a:prstGeom>
        </p:spPr>
        <p:txBody>
          <a:bodyPr lIns="0" tIns="0" rIns="0" bIns="0">
            <a:noAutofit/>
          </a:bodyPr>
          <a:lstStyle>
            <a:lvl1pPr algn="l">
              <a:defRPr>
                <a:solidFill>
                  <a:srgbClr val="FFFFFF"/>
                </a:solidFill>
              </a:defRPr>
            </a:lvl1pPr>
          </a:lstStyle>
          <a:p>
            <a:r>
              <a:rPr lang="en-US"/>
              <a:t>Click to edit Master title style</a:t>
            </a:r>
            <a:endParaRPr/>
          </a:p>
        </p:txBody>
      </p:sp>
      <p:sp>
        <p:nvSpPr>
          <p:cNvPr id="235" name="Shape 235"/>
          <p:cNvSpPr/>
          <p:nvPr/>
        </p:nvSpPr>
        <p:spPr>
          <a:xfrm>
            <a:off x="3653384" y="9647901"/>
            <a:ext cx="1382488" cy="2"/>
          </a:xfrm>
          <a:prstGeom prst="line">
            <a:avLst/>
          </a:prstGeom>
          <a:ln w="50800">
            <a:solidFill>
              <a:schemeClr val="bg2"/>
            </a:solidFill>
            <a:miter/>
          </a:ln>
        </p:spPr>
        <p:txBody>
          <a:bodyPr tIns="91440" bIns="91440"/>
          <a:lstStyle/>
          <a:p>
            <a:pPr>
              <a:lnSpc>
                <a:spcPct val="100000"/>
              </a:lnSpc>
              <a:defRPr sz="3600"/>
            </a:pPr>
            <a:endParaRPr sz="3600"/>
          </a:p>
        </p:txBody>
      </p:sp>
      <p:sp>
        <p:nvSpPr>
          <p:cNvPr id="236" name="Shape 236"/>
          <p:cNvSpPr/>
          <p:nvPr/>
        </p:nvSpPr>
        <p:spPr>
          <a:xfrm rot="10003905">
            <a:off x="12518080" y="-108397"/>
            <a:ext cx="13211496" cy="12869514"/>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736600">
            <a:solidFill>
              <a:schemeClr val="bg2">
                <a:alpha val="50000"/>
              </a:schemeClr>
            </a:solidFill>
            <a:miter/>
          </a:ln>
        </p:spPr>
        <p:txBody>
          <a:bodyPr lIns="0" tIns="0" rIns="0" bIns="0"/>
          <a:lstStyle/>
          <a:p>
            <a:pPr>
              <a:lnSpc>
                <a:spcPct val="100000"/>
              </a:lnSpc>
              <a:defRPr sz="3600"/>
            </a:pPr>
            <a:endParaRPr sz="3600"/>
          </a:p>
        </p:txBody>
      </p:sp>
      <p:sp>
        <p:nvSpPr>
          <p:cNvPr id="237" name="Shape 237"/>
          <p:cNvSpPr/>
          <p:nvPr/>
        </p:nvSpPr>
        <p:spPr>
          <a:xfrm rot="7950074">
            <a:off x="11480382" y="-1804526"/>
            <a:ext cx="6841912" cy="6664808"/>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0">
            <a:solidFill>
              <a:srgbClr val="FFFFFF"/>
            </a:solidFill>
            <a:miter/>
          </a:ln>
        </p:spPr>
        <p:txBody>
          <a:bodyPr lIns="0" tIns="0" rIns="0" bIns="0"/>
          <a:lstStyle/>
          <a:p>
            <a:pPr>
              <a:lnSpc>
                <a:spcPct val="100000"/>
              </a:lnSpc>
              <a:defRPr sz="3600"/>
            </a:pPr>
            <a:endParaRPr sz="3600"/>
          </a:p>
        </p:txBody>
      </p:sp>
      <p:sp>
        <p:nvSpPr>
          <p:cNvPr id="238" name="Shape 238"/>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604481672"/>
      </p:ext>
    </p:extLst>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6_Title + body + img bg copy">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alphaModFix amt="3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0" y="-2"/>
            <a:ext cx="24384000" cy="13727288"/>
          </a:xfrm>
          <a:prstGeom prst="rect">
            <a:avLst/>
          </a:prstGeom>
        </p:spPr>
      </p:pic>
      <p:sp>
        <p:nvSpPr>
          <p:cNvPr id="234" name="Shape 234"/>
          <p:cNvSpPr>
            <a:spLocks noGrp="1"/>
          </p:cNvSpPr>
          <p:nvPr>
            <p:ph type="title"/>
          </p:nvPr>
        </p:nvSpPr>
        <p:spPr>
          <a:xfrm>
            <a:off x="3653385" y="6301414"/>
            <a:ext cx="6231434" cy="3010184"/>
          </a:xfrm>
          <a:prstGeom prst="rect">
            <a:avLst/>
          </a:prstGeom>
        </p:spPr>
        <p:txBody>
          <a:bodyPr lIns="0" tIns="0" rIns="0" bIns="0">
            <a:noAutofit/>
          </a:bodyPr>
          <a:lstStyle>
            <a:lvl1pPr algn="l">
              <a:defRPr>
                <a:solidFill>
                  <a:srgbClr val="FFFFFF"/>
                </a:solidFill>
              </a:defRPr>
            </a:lvl1pPr>
          </a:lstStyle>
          <a:p>
            <a:r>
              <a:rPr lang="en-US"/>
              <a:t>Click to edit Master title style</a:t>
            </a:r>
            <a:endParaRPr/>
          </a:p>
        </p:txBody>
      </p:sp>
      <p:sp>
        <p:nvSpPr>
          <p:cNvPr id="235" name="Shape 235"/>
          <p:cNvSpPr/>
          <p:nvPr/>
        </p:nvSpPr>
        <p:spPr>
          <a:xfrm>
            <a:off x="3653384" y="9647901"/>
            <a:ext cx="1382488" cy="2"/>
          </a:xfrm>
          <a:prstGeom prst="line">
            <a:avLst/>
          </a:prstGeom>
          <a:ln w="50800">
            <a:solidFill>
              <a:schemeClr val="bg2"/>
            </a:solidFill>
            <a:miter/>
          </a:ln>
        </p:spPr>
        <p:txBody>
          <a:bodyPr tIns="91440" bIns="91440"/>
          <a:lstStyle/>
          <a:p>
            <a:pPr>
              <a:lnSpc>
                <a:spcPct val="100000"/>
              </a:lnSpc>
              <a:defRPr sz="3600"/>
            </a:pPr>
            <a:endParaRPr sz="3600"/>
          </a:p>
        </p:txBody>
      </p:sp>
      <p:sp>
        <p:nvSpPr>
          <p:cNvPr id="236" name="Shape 236"/>
          <p:cNvSpPr/>
          <p:nvPr/>
        </p:nvSpPr>
        <p:spPr>
          <a:xfrm rot="10003905">
            <a:off x="12518080" y="-108397"/>
            <a:ext cx="13211496" cy="12869514"/>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736600">
            <a:solidFill>
              <a:schemeClr val="bg2">
                <a:alpha val="50000"/>
              </a:schemeClr>
            </a:solidFill>
            <a:miter/>
          </a:ln>
        </p:spPr>
        <p:txBody>
          <a:bodyPr lIns="0" tIns="0" rIns="0" bIns="0"/>
          <a:lstStyle/>
          <a:p>
            <a:pPr>
              <a:lnSpc>
                <a:spcPct val="100000"/>
              </a:lnSpc>
              <a:defRPr sz="3600"/>
            </a:pPr>
            <a:endParaRPr sz="3600"/>
          </a:p>
        </p:txBody>
      </p:sp>
      <p:sp>
        <p:nvSpPr>
          <p:cNvPr id="237" name="Shape 237"/>
          <p:cNvSpPr/>
          <p:nvPr/>
        </p:nvSpPr>
        <p:spPr>
          <a:xfrm rot="7950074">
            <a:off x="11480382" y="-1804526"/>
            <a:ext cx="6841912" cy="6664808"/>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0">
            <a:solidFill>
              <a:srgbClr val="FFFFFF"/>
            </a:solidFill>
            <a:miter/>
          </a:ln>
        </p:spPr>
        <p:txBody>
          <a:bodyPr lIns="0" tIns="0" rIns="0" bIns="0"/>
          <a:lstStyle/>
          <a:p>
            <a:pPr>
              <a:lnSpc>
                <a:spcPct val="100000"/>
              </a:lnSpc>
              <a:defRPr sz="3600"/>
            </a:pPr>
            <a:endParaRPr sz="3600"/>
          </a:p>
        </p:txBody>
      </p:sp>
      <p:sp>
        <p:nvSpPr>
          <p:cNvPr id="238" name="Shape 238"/>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493358032"/>
      </p:ext>
    </p:extLst>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3_Title + body + img bg copy">
    <p:bg>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alphaModFix amt="3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0" y="0"/>
            <a:ext cx="24384000" cy="13716000"/>
          </a:xfrm>
          <a:prstGeom prst="rect">
            <a:avLst/>
          </a:prstGeom>
        </p:spPr>
      </p:pic>
      <p:sp>
        <p:nvSpPr>
          <p:cNvPr id="234" name="Shape 234"/>
          <p:cNvSpPr>
            <a:spLocks noGrp="1"/>
          </p:cNvSpPr>
          <p:nvPr>
            <p:ph type="title"/>
          </p:nvPr>
        </p:nvSpPr>
        <p:spPr>
          <a:xfrm>
            <a:off x="3653385" y="6301414"/>
            <a:ext cx="6231434" cy="3010184"/>
          </a:xfrm>
          <a:prstGeom prst="rect">
            <a:avLst/>
          </a:prstGeom>
        </p:spPr>
        <p:txBody>
          <a:bodyPr lIns="0" tIns="0" rIns="0" bIns="0">
            <a:noAutofit/>
          </a:bodyPr>
          <a:lstStyle>
            <a:lvl1pPr algn="l">
              <a:defRPr>
                <a:solidFill>
                  <a:srgbClr val="FFFFFF"/>
                </a:solidFill>
              </a:defRPr>
            </a:lvl1pPr>
          </a:lstStyle>
          <a:p>
            <a:r>
              <a:rPr lang="en-US"/>
              <a:t>Click to edit Master title style</a:t>
            </a:r>
            <a:endParaRPr/>
          </a:p>
        </p:txBody>
      </p:sp>
      <p:sp>
        <p:nvSpPr>
          <p:cNvPr id="235" name="Shape 235"/>
          <p:cNvSpPr/>
          <p:nvPr/>
        </p:nvSpPr>
        <p:spPr>
          <a:xfrm>
            <a:off x="3653384" y="9647901"/>
            <a:ext cx="1382488" cy="2"/>
          </a:xfrm>
          <a:prstGeom prst="line">
            <a:avLst/>
          </a:prstGeom>
          <a:ln w="50800">
            <a:solidFill>
              <a:schemeClr val="bg2"/>
            </a:solidFill>
            <a:miter/>
          </a:ln>
        </p:spPr>
        <p:txBody>
          <a:bodyPr tIns="91440" bIns="91440"/>
          <a:lstStyle/>
          <a:p>
            <a:pPr>
              <a:lnSpc>
                <a:spcPct val="100000"/>
              </a:lnSpc>
              <a:defRPr sz="3600"/>
            </a:pPr>
            <a:endParaRPr sz="3600"/>
          </a:p>
        </p:txBody>
      </p:sp>
      <p:sp>
        <p:nvSpPr>
          <p:cNvPr id="236" name="Shape 236"/>
          <p:cNvSpPr/>
          <p:nvPr/>
        </p:nvSpPr>
        <p:spPr>
          <a:xfrm rot="10003905">
            <a:off x="12518080" y="-108397"/>
            <a:ext cx="13211496" cy="12869514"/>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736600">
            <a:solidFill>
              <a:schemeClr val="bg2">
                <a:alpha val="50000"/>
              </a:schemeClr>
            </a:solidFill>
            <a:miter/>
          </a:ln>
        </p:spPr>
        <p:txBody>
          <a:bodyPr lIns="0" tIns="0" rIns="0" bIns="0"/>
          <a:lstStyle/>
          <a:p>
            <a:pPr>
              <a:lnSpc>
                <a:spcPct val="100000"/>
              </a:lnSpc>
              <a:defRPr sz="3600"/>
            </a:pPr>
            <a:endParaRPr sz="3600"/>
          </a:p>
        </p:txBody>
      </p:sp>
      <p:sp>
        <p:nvSpPr>
          <p:cNvPr id="237" name="Shape 237"/>
          <p:cNvSpPr/>
          <p:nvPr/>
        </p:nvSpPr>
        <p:spPr>
          <a:xfrm rot="7950074">
            <a:off x="11480382" y="-1804526"/>
            <a:ext cx="6841912" cy="6664808"/>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0">
            <a:solidFill>
              <a:srgbClr val="FFFFFF"/>
            </a:solidFill>
            <a:miter/>
          </a:ln>
        </p:spPr>
        <p:txBody>
          <a:bodyPr lIns="0" tIns="0" rIns="0" bIns="0"/>
          <a:lstStyle/>
          <a:p>
            <a:pPr>
              <a:lnSpc>
                <a:spcPct val="100000"/>
              </a:lnSpc>
              <a:defRPr sz="3600"/>
            </a:pPr>
            <a:endParaRPr sz="3600"/>
          </a:p>
        </p:txBody>
      </p:sp>
      <p:sp>
        <p:nvSpPr>
          <p:cNvPr id="238" name="Shape 238"/>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146240823"/>
      </p:ext>
    </p:extLst>
  </p:cSld>
  <p:clrMapOvr>
    <a:masterClrMapping/>
  </p:clrMapOvr>
  <p:transition spd="med"/>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4_Title + body + img bg copy">
    <p:bg>
      <p:bgPr>
        <a:solidFill>
          <a:srgbClr val="00000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alphaModFix amt="5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t="11557" b="13443"/>
          <a:stretch/>
        </p:blipFill>
        <p:spPr>
          <a:xfrm>
            <a:off x="0" y="0"/>
            <a:ext cx="24384000" cy="13716000"/>
          </a:xfrm>
          <a:prstGeom prst="rect">
            <a:avLst/>
          </a:prstGeom>
        </p:spPr>
      </p:pic>
      <p:sp>
        <p:nvSpPr>
          <p:cNvPr id="234" name="Shape 234"/>
          <p:cNvSpPr>
            <a:spLocks noGrp="1"/>
          </p:cNvSpPr>
          <p:nvPr>
            <p:ph type="title"/>
          </p:nvPr>
        </p:nvSpPr>
        <p:spPr>
          <a:xfrm>
            <a:off x="3653385" y="6301414"/>
            <a:ext cx="6231434" cy="3010184"/>
          </a:xfrm>
          <a:prstGeom prst="rect">
            <a:avLst/>
          </a:prstGeom>
        </p:spPr>
        <p:txBody>
          <a:bodyPr lIns="0" tIns="0" rIns="0" bIns="0">
            <a:noAutofit/>
          </a:bodyPr>
          <a:lstStyle>
            <a:lvl1pPr algn="l">
              <a:defRPr>
                <a:solidFill>
                  <a:srgbClr val="FFFFFF"/>
                </a:solidFill>
              </a:defRPr>
            </a:lvl1pPr>
          </a:lstStyle>
          <a:p>
            <a:r>
              <a:rPr lang="en-US"/>
              <a:t>Click to edit Master title style</a:t>
            </a:r>
            <a:endParaRPr/>
          </a:p>
        </p:txBody>
      </p:sp>
      <p:sp>
        <p:nvSpPr>
          <p:cNvPr id="235" name="Shape 235"/>
          <p:cNvSpPr/>
          <p:nvPr/>
        </p:nvSpPr>
        <p:spPr>
          <a:xfrm>
            <a:off x="3653384" y="9647901"/>
            <a:ext cx="1382488" cy="2"/>
          </a:xfrm>
          <a:prstGeom prst="line">
            <a:avLst/>
          </a:prstGeom>
          <a:ln w="50800">
            <a:solidFill>
              <a:schemeClr val="bg2"/>
            </a:solidFill>
            <a:miter/>
          </a:ln>
        </p:spPr>
        <p:txBody>
          <a:bodyPr tIns="91440" bIns="91440"/>
          <a:lstStyle/>
          <a:p>
            <a:pPr>
              <a:lnSpc>
                <a:spcPct val="100000"/>
              </a:lnSpc>
              <a:defRPr sz="3600"/>
            </a:pPr>
            <a:endParaRPr sz="3600"/>
          </a:p>
        </p:txBody>
      </p:sp>
      <p:sp>
        <p:nvSpPr>
          <p:cNvPr id="236" name="Shape 236"/>
          <p:cNvSpPr/>
          <p:nvPr/>
        </p:nvSpPr>
        <p:spPr>
          <a:xfrm rot="10003905">
            <a:off x="12518080" y="-108397"/>
            <a:ext cx="13211496" cy="12869514"/>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736600">
            <a:solidFill>
              <a:schemeClr val="bg2">
                <a:alpha val="50000"/>
              </a:schemeClr>
            </a:solidFill>
            <a:miter/>
          </a:ln>
        </p:spPr>
        <p:txBody>
          <a:bodyPr lIns="0" tIns="0" rIns="0" bIns="0"/>
          <a:lstStyle/>
          <a:p>
            <a:pPr>
              <a:lnSpc>
                <a:spcPct val="100000"/>
              </a:lnSpc>
              <a:defRPr sz="3600"/>
            </a:pPr>
            <a:endParaRPr sz="3600"/>
          </a:p>
        </p:txBody>
      </p:sp>
      <p:sp>
        <p:nvSpPr>
          <p:cNvPr id="237" name="Shape 237"/>
          <p:cNvSpPr/>
          <p:nvPr/>
        </p:nvSpPr>
        <p:spPr>
          <a:xfrm rot="7950074">
            <a:off x="11480382" y="-1804526"/>
            <a:ext cx="6841912" cy="6664808"/>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0">
            <a:solidFill>
              <a:srgbClr val="FFFFFF"/>
            </a:solidFill>
            <a:miter/>
          </a:ln>
        </p:spPr>
        <p:txBody>
          <a:bodyPr lIns="0" tIns="0" rIns="0" bIns="0"/>
          <a:lstStyle/>
          <a:p>
            <a:pPr>
              <a:lnSpc>
                <a:spcPct val="100000"/>
              </a:lnSpc>
              <a:defRPr sz="3600"/>
            </a:pPr>
            <a:endParaRPr sz="3600"/>
          </a:p>
        </p:txBody>
      </p:sp>
      <p:sp>
        <p:nvSpPr>
          <p:cNvPr id="238" name="Shape 238"/>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243907355"/>
      </p:ext>
    </p:extLst>
  </p:cSld>
  <p:clrMapOvr>
    <a:masterClrMapping/>
  </p:clrMapOvr>
  <p:transition spd="med"/>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tx" preserve="1">
  <p:cSld name="Intro Title - Black">
    <p:bg>
      <p:bgPr>
        <a:solidFill>
          <a:srgbClr val="000000"/>
        </a:solidFill>
        <a:effectLst/>
      </p:bgPr>
    </p:bg>
    <p:spTree>
      <p:nvGrpSpPr>
        <p:cNvPr id="1" name=""/>
        <p:cNvGrpSpPr/>
        <p:nvPr/>
      </p:nvGrpSpPr>
      <p:grpSpPr>
        <a:xfrm>
          <a:off x="0" y="0"/>
          <a:ext cx="0" cy="0"/>
          <a:chOff x="0" y="0"/>
          <a:chExt cx="0" cy="0"/>
        </a:xfrm>
      </p:grpSpPr>
      <p:sp>
        <p:nvSpPr>
          <p:cNvPr id="96" name="Shape 96"/>
          <p:cNvSpPr>
            <a:spLocks noGrp="1"/>
          </p:cNvSpPr>
          <p:nvPr>
            <p:ph type="title"/>
          </p:nvPr>
        </p:nvSpPr>
        <p:spPr>
          <a:xfrm>
            <a:off x="9498806" y="3162300"/>
            <a:ext cx="6817520" cy="4648200"/>
          </a:xfrm>
          <a:prstGeom prst="rect">
            <a:avLst/>
          </a:prstGeom>
        </p:spPr>
        <p:txBody>
          <a:bodyPr anchor="b"/>
          <a:lstStyle>
            <a:lvl1pPr algn="l" defTabSz="1828800">
              <a:lnSpc>
                <a:spcPct val="70000"/>
              </a:lnSpc>
              <a:defRPr spc="0" baseline="0">
                <a:solidFill>
                  <a:srgbClr val="FFFFFF"/>
                </a:solidFill>
              </a:defRPr>
            </a:lvl1pPr>
          </a:lstStyle>
          <a:p>
            <a:r>
              <a:rPr lang="en-US" dirty="0"/>
              <a:t>Click to edit Master title style</a:t>
            </a:r>
            <a:endParaRPr dirty="0"/>
          </a:p>
        </p:txBody>
      </p:sp>
      <p:sp>
        <p:nvSpPr>
          <p:cNvPr id="97" name="Shape 97"/>
          <p:cNvSpPr>
            <a:spLocks noGrp="1"/>
          </p:cNvSpPr>
          <p:nvPr>
            <p:ph type="body" sz="quarter" idx="13"/>
          </p:nvPr>
        </p:nvSpPr>
        <p:spPr>
          <a:xfrm>
            <a:off x="12616605" y="8516645"/>
            <a:ext cx="1797746" cy="480914"/>
          </a:xfrm>
          <a:prstGeom prst="rect">
            <a:avLst/>
          </a:prstGeom>
        </p:spPr>
        <p:txBody>
          <a:bodyPr lIns="0" tIns="0" rIns="0" bIns="0" anchor="t">
            <a:noAutofit/>
          </a:bodyPr>
          <a:lstStyle>
            <a:lvl1pPr marL="0" indent="0" defTabSz="1828800">
              <a:spcBef>
                <a:spcPts val="0"/>
              </a:spcBef>
              <a:buSzTx/>
              <a:buNone/>
              <a:defRPr>
                <a:solidFill>
                  <a:srgbClr val="FFFFFF"/>
                </a:solidFill>
              </a:defRPr>
            </a:lvl1pPr>
          </a:lstStyle>
          <a:p>
            <a:pPr lvl="0"/>
            <a:r>
              <a:rPr lang="en-US"/>
              <a:t>Click to edit Master text styles</a:t>
            </a:r>
          </a:p>
        </p:txBody>
      </p:sp>
      <p:pic>
        <p:nvPicPr>
          <p:cNvPr id="98" name="pasted-image.pdf"/>
          <p:cNvPicPr>
            <a:picLocks noChangeAspect="1"/>
          </p:cNvPicPr>
          <p:nvPr/>
        </p:nvPicPr>
        <p:blipFill>
          <a:blip r:embed="rId2"/>
          <a:stretch>
            <a:fillRect/>
          </a:stretch>
        </p:blipFill>
        <p:spPr>
          <a:xfrm>
            <a:off x="9588316" y="8457262"/>
            <a:ext cx="2555604" cy="396560"/>
          </a:xfrm>
          <a:prstGeom prst="rect">
            <a:avLst/>
          </a:prstGeom>
          <a:ln w="12700">
            <a:miter lim="400000"/>
          </a:ln>
        </p:spPr>
      </p:pic>
      <p:sp>
        <p:nvSpPr>
          <p:cNvPr id="99" name="Shape 99"/>
          <p:cNvSpPr/>
          <p:nvPr/>
        </p:nvSpPr>
        <p:spPr>
          <a:xfrm rot="16200000">
            <a:off x="12227563" y="8642803"/>
            <a:ext cx="305274" cy="12702"/>
          </a:xfrm>
          <a:prstGeom prst="rect">
            <a:avLst/>
          </a:prstGeom>
          <a:solidFill>
            <a:srgbClr val="FFFFFF"/>
          </a:solidFill>
          <a:ln w="12700">
            <a:miter lim="400000"/>
          </a:ln>
        </p:spPr>
        <p:txBody>
          <a:bodyPr tIns="91440" bIns="91440" anchor="ctr"/>
          <a:lstStyle/>
          <a:p>
            <a:pPr>
              <a:lnSpc>
                <a:spcPct val="100000"/>
              </a:lnSpc>
              <a:defRPr sz="3600">
                <a:solidFill>
                  <a:srgbClr val="FFFFFF"/>
                </a:solidFill>
              </a:defRPr>
            </a:pPr>
            <a:endParaRPr sz="3600">
              <a:solidFill>
                <a:srgbClr val="FFFFFF"/>
              </a:solidFill>
            </a:endParaRPr>
          </a:p>
        </p:txBody>
      </p:sp>
      <p:sp>
        <p:nvSpPr>
          <p:cNvPr id="100" name="Shape 100"/>
          <p:cNvSpPr>
            <a:spLocks noGrp="1"/>
          </p:cNvSpPr>
          <p:nvPr>
            <p:ph type="sldNum" sz="quarter" idx="2"/>
          </p:nvPr>
        </p:nvSpPr>
        <p:spPr>
          <a:xfrm>
            <a:off x="11946003" y="13081000"/>
            <a:ext cx="479298" cy="471924"/>
          </a:xfrm>
          <a:prstGeom prst="rect">
            <a:avLst/>
          </a:prstGeom>
        </p:spPr>
        <p:txBody>
          <a:bodyPr/>
          <a:lstStyle>
            <a:lvl1pPr algn="ctr" defTabSz="825500">
              <a:lnSpc>
                <a:spcPct val="100000"/>
              </a:lnSpc>
              <a:defRPr sz="2400">
                <a:latin typeface="Helvetica Light"/>
                <a:ea typeface="Helvetica Light"/>
                <a:cs typeface="Helvetica Light"/>
                <a:sym typeface="Helvetica Light"/>
              </a:defRPr>
            </a:lvl1pPr>
          </a:lstStyle>
          <a:p>
            <a:fld id="{86CB4B4D-7CA3-9044-876B-883B54F8677D}" type="slidenum">
              <a:rPr/>
              <a:pPr/>
              <a:t>‹#›</a:t>
            </a:fld>
            <a:endParaRPr/>
          </a:p>
        </p:txBody>
      </p:sp>
    </p:spTree>
    <p:extLst>
      <p:ext uri="{BB962C8B-B14F-4D97-AF65-F5344CB8AC3E}">
        <p14:creationId xmlns:p14="http://schemas.microsoft.com/office/powerpoint/2010/main" val="2607573480"/>
      </p:ext>
    </p:extLst>
  </p:cSld>
  <p:clrMapOvr>
    <a:masterClrMapping/>
  </p:clrMapOvr>
  <p:transition spd="med"/>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tx" preserve="1">
  <p:cSld name="Title Long - Side">
    <p:spTree>
      <p:nvGrpSpPr>
        <p:cNvPr id="1" name=""/>
        <p:cNvGrpSpPr/>
        <p:nvPr/>
      </p:nvGrpSpPr>
      <p:grpSpPr>
        <a:xfrm>
          <a:off x="0" y="0"/>
          <a:ext cx="0" cy="0"/>
          <a:chOff x="0" y="0"/>
          <a:chExt cx="0" cy="0"/>
        </a:xfrm>
      </p:grpSpPr>
      <p:sp>
        <p:nvSpPr>
          <p:cNvPr id="107" name="Shape 107"/>
          <p:cNvSpPr>
            <a:spLocks noGrp="1"/>
          </p:cNvSpPr>
          <p:nvPr>
            <p:ph type="pic" idx="13"/>
          </p:nvPr>
        </p:nvSpPr>
        <p:spPr>
          <a:xfrm>
            <a:off x="-18114" y="-80478"/>
            <a:ext cx="17194820" cy="13876956"/>
          </a:xfrm>
          <a:prstGeom prst="rect">
            <a:avLst/>
          </a:prstGeom>
        </p:spPr>
        <p:txBody>
          <a:bodyPr lIns="91439" tIns="45719" rIns="91439" bIns="45719" anchor="t">
            <a:noAutofit/>
          </a:bodyPr>
          <a:lstStyle/>
          <a:p>
            <a:r>
              <a:rPr lang="en-US" dirty="0"/>
              <a:t>Drag picture to placeholder or click icon to add</a:t>
            </a:r>
            <a:endParaRPr dirty="0"/>
          </a:p>
        </p:txBody>
      </p:sp>
      <p:sp>
        <p:nvSpPr>
          <p:cNvPr id="108" name="Shape 108"/>
          <p:cNvSpPr/>
          <p:nvPr/>
        </p:nvSpPr>
        <p:spPr>
          <a:xfrm>
            <a:off x="17030801" y="0"/>
            <a:ext cx="7353202" cy="13716000"/>
          </a:xfrm>
          <a:prstGeom prst="rect">
            <a:avLst/>
          </a:prstGeom>
          <a:solidFill>
            <a:srgbClr val="000000"/>
          </a:solidFill>
          <a:ln w="12700">
            <a:miter lim="400000"/>
          </a:ln>
          <a:effectLst>
            <a:outerShdw blurRad="38100" dist="25400" dir="5400000" rotWithShape="0">
              <a:srgbClr val="000000">
                <a:alpha val="50000"/>
              </a:srgbClr>
            </a:outerShdw>
          </a:effectLst>
        </p:spPr>
        <p:txBody>
          <a:bodyPr lIns="50800" tIns="50800" rIns="50800" bIns="50800" anchor="ctr"/>
          <a:lstStyle/>
          <a:p>
            <a:pPr>
              <a:lnSpc>
                <a:spcPct val="100000"/>
              </a:lnSpc>
              <a:defRPr sz="3600"/>
            </a:pPr>
            <a:endParaRPr sz="3600"/>
          </a:p>
        </p:txBody>
      </p:sp>
      <p:pic>
        <p:nvPicPr>
          <p:cNvPr id="109" name="pasted-image.pdf"/>
          <p:cNvPicPr>
            <a:picLocks noChangeAspect="1"/>
          </p:cNvPicPr>
          <p:nvPr/>
        </p:nvPicPr>
        <p:blipFill>
          <a:blip r:embed="rId2"/>
          <a:stretch>
            <a:fillRect/>
          </a:stretch>
        </p:blipFill>
        <p:spPr>
          <a:xfrm>
            <a:off x="17482623" y="9104042"/>
            <a:ext cx="2095422" cy="440628"/>
          </a:xfrm>
          <a:prstGeom prst="rect">
            <a:avLst/>
          </a:prstGeom>
          <a:ln w="12700">
            <a:miter lim="400000"/>
          </a:ln>
        </p:spPr>
      </p:pic>
      <p:sp>
        <p:nvSpPr>
          <p:cNvPr id="110" name="Shape 110"/>
          <p:cNvSpPr>
            <a:spLocks noGrp="1"/>
          </p:cNvSpPr>
          <p:nvPr>
            <p:ph type="title"/>
          </p:nvPr>
        </p:nvSpPr>
        <p:spPr>
          <a:xfrm>
            <a:off x="17687974" y="9693374"/>
            <a:ext cx="6440128" cy="3690840"/>
          </a:xfrm>
          <a:prstGeom prst="rect">
            <a:avLst/>
          </a:prstGeom>
        </p:spPr>
        <p:txBody>
          <a:bodyPr lIns="0" tIns="0" rIns="0" bIns="0" anchor="t">
            <a:noAutofit/>
          </a:bodyPr>
          <a:lstStyle>
            <a:lvl1pPr algn="l" defTabSz="1828800">
              <a:lnSpc>
                <a:spcPct val="70000"/>
              </a:lnSpc>
              <a:defRPr cap="none" spc="0" baseline="0">
                <a:solidFill>
                  <a:srgbClr val="FFFFFF"/>
                </a:solidFill>
              </a:defRPr>
            </a:lvl1pPr>
          </a:lstStyle>
          <a:p>
            <a:r>
              <a:rPr lang="en-US"/>
              <a:t>Click to edit Master title style</a:t>
            </a:r>
            <a:endParaRPr/>
          </a:p>
        </p:txBody>
      </p:sp>
      <p:sp>
        <p:nvSpPr>
          <p:cNvPr id="111" name="Shape 111"/>
          <p:cNvSpPr>
            <a:spLocks noGrp="1"/>
          </p:cNvSpPr>
          <p:nvPr>
            <p:ph type="sldNum" sz="quarter" idx="2"/>
          </p:nvPr>
        </p:nvSpPr>
        <p:spPr>
          <a:xfrm>
            <a:off x="11946003" y="13081000"/>
            <a:ext cx="479298" cy="471924"/>
          </a:xfrm>
          <a:prstGeom prst="rect">
            <a:avLst/>
          </a:prstGeom>
        </p:spPr>
        <p:txBody>
          <a:bodyPr/>
          <a:lstStyle>
            <a:lvl1pPr algn="ctr" defTabSz="825500">
              <a:lnSpc>
                <a:spcPct val="100000"/>
              </a:lnSpc>
              <a:defRPr sz="2400">
                <a:latin typeface="Helvetica Light"/>
                <a:ea typeface="Helvetica Light"/>
                <a:cs typeface="Helvetica Light"/>
                <a:sym typeface="Helvetica Light"/>
              </a:defRPr>
            </a:lvl1pPr>
          </a:lstStyle>
          <a:p>
            <a:fld id="{86CB4B4D-7CA3-9044-876B-883B54F8677D}" type="slidenum">
              <a:rPr/>
              <a:pPr/>
              <a:t>‹#›</a:t>
            </a:fld>
            <a:endParaRPr/>
          </a:p>
        </p:txBody>
      </p:sp>
    </p:spTree>
    <p:extLst>
      <p:ext uri="{BB962C8B-B14F-4D97-AF65-F5344CB8AC3E}">
        <p14:creationId xmlns:p14="http://schemas.microsoft.com/office/powerpoint/2010/main" val="3104453214"/>
      </p:ext>
    </p:extLst>
  </p:cSld>
  <p:clrMapOvr>
    <a:masterClrMapping/>
  </p:clrMapOvr>
  <p:transition spd="med"/>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tx" preserve="1">
  <p:cSld name="Quote centerBOLD ">
    <p:spTree>
      <p:nvGrpSpPr>
        <p:cNvPr id="1" name=""/>
        <p:cNvGrpSpPr/>
        <p:nvPr/>
      </p:nvGrpSpPr>
      <p:grpSpPr>
        <a:xfrm>
          <a:off x="0" y="0"/>
          <a:ext cx="0" cy="0"/>
          <a:chOff x="0" y="0"/>
          <a:chExt cx="0" cy="0"/>
        </a:xfrm>
      </p:grpSpPr>
      <p:sp>
        <p:nvSpPr>
          <p:cNvPr id="9" name="Shape 1839"/>
          <p:cNvSpPr/>
          <p:nvPr userDrawn="1"/>
        </p:nvSpPr>
        <p:spPr>
          <a:xfrm>
            <a:off x="0" y="0"/>
            <a:ext cx="24384000" cy="13716000"/>
          </a:xfrm>
          <a:prstGeom prst="rect">
            <a:avLst/>
          </a:prstGeom>
          <a:gradFill>
            <a:gsLst>
              <a:gs pos="0">
                <a:srgbClr val="773F9B">
                  <a:hueOff val="-4303323"/>
                  <a:satOff val="57386"/>
                  <a:lumOff val="-18188"/>
                </a:srgbClr>
              </a:gs>
              <a:gs pos="100000">
                <a:srgbClr val="773F9B">
                  <a:hueOff val="-4754211"/>
                  <a:satOff val="44162"/>
                  <a:lumOff val="5094"/>
                </a:srgbClr>
              </a:gs>
            </a:gsLst>
            <a:lin ang="5400000"/>
          </a:gradFill>
          <a:ln w="12700">
            <a:miter lim="400000"/>
          </a:ln>
        </p:spPr>
        <p:txBody>
          <a:bodyPr lIns="0" tIns="0" rIns="0" bIns="0" anchor="ctr"/>
          <a:lstStyle/>
          <a:p>
            <a:pPr algn="ctr" defTabSz="914400" hangingPunct="1">
              <a:lnSpc>
                <a:spcPct val="100000"/>
              </a:lnSpc>
              <a:defRPr sz="3600">
                <a:solidFill>
                  <a:srgbClr val="FFFFFF"/>
                </a:solidFill>
              </a:defRPr>
            </a:pPr>
            <a:endParaRPr sz="3600">
              <a:solidFill>
                <a:srgbClr val="FFFFFF"/>
              </a:solidFill>
            </a:endParaRPr>
          </a:p>
        </p:txBody>
      </p:sp>
      <p:sp>
        <p:nvSpPr>
          <p:cNvPr id="1812" name="Shape 1812"/>
          <p:cNvSpPr/>
          <p:nvPr/>
        </p:nvSpPr>
        <p:spPr>
          <a:xfrm>
            <a:off x="11500756" y="3543577"/>
            <a:ext cx="1382488" cy="2"/>
          </a:xfrm>
          <a:prstGeom prst="line">
            <a:avLst/>
          </a:prstGeom>
          <a:ln w="50800">
            <a:solidFill>
              <a:schemeClr val="tx1"/>
            </a:solidFill>
            <a:miter/>
          </a:ln>
        </p:spPr>
        <p:txBody>
          <a:bodyPr tIns="91440" bIns="91440"/>
          <a:lstStyle/>
          <a:p>
            <a:pPr>
              <a:lnSpc>
                <a:spcPct val="100000"/>
              </a:lnSpc>
              <a:defRPr sz="3600"/>
            </a:pPr>
            <a:endParaRPr sz="3600"/>
          </a:p>
        </p:txBody>
      </p:sp>
      <p:sp>
        <p:nvSpPr>
          <p:cNvPr id="1813" name="Shape 1813"/>
          <p:cNvSpPr>
            <a:spLocks noGrp="1"/>
          </p:cNvSpPr>
          <p:nvPr>
            <p:ph type="body" sz="quarter" idx="13"/>
          </p:nvPr>
        </p:nvSpPr>
        <p:spPr>
          <a:xfrm>
            <a:off x="9538197" y="9806645"/>
            <a:ext cx="5307610" cy="368302"/>
          </a:xfrm>
          <a:prstGeom prst="rect">
            <a:avLst/>
          </a:prstGeom>
        </p:spPr>
        <p:txBody>
          <a:bodyPr anchor="t">
            <a:noAutofit/>
          </a:bodyPr>
          <a:lstStyle>
            <a:lvl1pPr marL="0" indent="0" algn="ctr">
              <a:spcBef>
                <a:spcPts val="0"/>
              </a:spcBef>
              <a:buSzTx/>
              <a:buNone/>
              <a:defRPr sz="3600" b="1" cap="all" spc="820" baseline="15000">
                <a:solidFill>
                  <a:srgbClr val="DCDEE0"/>
                </a:solidFill>
                <a:latin typeface="+mn-lt"/>
                <a:ea typeface="+mn-ea"/>
                <a:cs typeface="+mn-cs"/>
                <a:sym typeface="Calibri"/>
              </a:defRPr>
            </a:lvl1pPr>
          </a:lstStyle>
          <a:p>
            <a:pPr lvl="0"/>
            <a:r>
              <a:rPr lang="en-US"/>
              <a:t>Click to edit Master text styles</a:t>
            </a:r>
          </a:p>
        </p:txBody>
      </p:sp>
      <p:sp>
        <p:nvSpPr>
          <p:cNvPr id="1814" name="Shape 1814"/>
          <p:cNvSpPr>
            <a:spLocks noGrp="1"/>
          </p:cNvSpPr>
          <p:nvPr>
            <p:ph type="body" sz="half" idx="14"/>
          </p:nvPr>
        </p:nvSpPr>
        <p:spPr>
          <a:xfrm>
            <a:off x="4594406" y="4210551"/>
            <a:ext cx="15040736" cy="5294902"/>
          </a:xfrm>
          <a:prstGeom prst="rect">
            <a:avLst/>
          </a:prstGeom>
        </p:spPr>
        <p:txBody>
          <a:bodyPr lIns="0" tIns="0" rIns="0" bIns="0" anchor="t">
            <a:noAutofit/>
          </a:bodyPr>
          <a:lstStyle>
            <a:lvl1pPr marL="0" indent="0" algn="ctr">
              <a:lnSpc>
                <a:spcPct val="70000"/>
              </a:lnSpc>
              <a:spcBef>
                <a:spcPts val="0"/>
              </a:spcBef>
              <a:buSzTx/>
              <a:buNone/>
              <a:defRPr sz="10900" b="1" cap="all" spc="2180">
                <a:solidFill>
                  <a:srgbClr val="FFFFFF"/>
                </a:solidFill>
                <a:latin typeface="+mn-lt"/>
                <a:ea typeface="+mn-ea"/>
                <a:cs typeface="+mn-cs"/>
                <a:sym typeface="Calibri"/>
              </a:defRPr>
            </a:lvl1pPr>
          </a:lstStyle>
          <a:p>
            <a:pPr lvl="0"/>
            <a:r>
              <a:rPr lang="en-US"/>
              <a:t>Click to edit Master text styles</a:t>
            </a:r>
          </a:p>
        </p:txBody>
      </p:sp>
      <p:sp>
        <p:nvSpPr>
          <p:cNvPr id="1815" name="Shape 1815"/>
          <p:cNvSpPr>
            <a:spLocks noGrp="1"/>
          </p:cNvSpPr>
          <p:nvPr>
            <p:ph type="sldNum" sz="quarter" idx="2"/>
          </p:nvPr>
        </p:nvSpPr>
        <p:spPr>
          <a:xfrm>
            <a:off x="11946003" y="13081000"/>
            <a:ext cx="479298" cy="471924"/>
          </a:xfrm>
          <a:prstGeom prst="rect">
            <a:avLst/>
          </a:prstGeom>
        </p:spPr>
        <p:txBody>
          <a:bodyPr/>
          <a:lstStyle>
            <a:lvl1pPr algn="ctr" defTabSz="825500">
              <a:lnSpc>
                <a:spcPct val="100000"/>
              </a:lnSpc>
              <a:defRPr sz="2400">
                <a:latin typeface="Helvetica Light"/>
                <a:ea typeface="Helvetica Light"/>
                <a:cs typeface="Helvetica Light"/>
                <a:sym typeface="Helvetica Light"/>
              </a:defRPr>
            </a:lvl1pPr>
          </a:lstStyle>
          <a:p>
            <a:fld id="{86CB4B4D-7CA3-9044-876B-883B54F8677D}" type="slidenum">
              <a:rPr/>
              <a:pPr/>
              <a:t>‹#›</a:t>
            </a:fld>
            <a:endParaRPr/>
          </a:p>
        </p:txBody>
      </p:sp>
    </p:spTree>
    <p:extLst>
      <p:ext uri="{BB962C8B-B14F-4D97-AF65-F5344CB8AC3E}">
        <p14:creationId xmlns:p14="http://schemas.microsoft.com/office/powerpoint/2010/main" val="1473225919"/>
      </p:ext>
    </p:extLst>
  </p:cSld>
  <p:clrMapOvr>
    <a:masterClrMapping/>
  </p:clrMapOvr>
  <p:transition spd="med"/>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Section - Intro - Divider ">
    <p:spTree>
      <p:nvGrpSpPr>
        <p:cNvPr id="1" name=""/>
        <p:cNvGrpSpPr/>
        <p:nvPr/>
      </p:nvGrpSpPr>
      <p:grpSpPr>
        <a:xfrm>
          <a:off x="0" y="0"/>
          <a:ext cx="0" cy="0"/>
          <a:chOff x="0" y="0"/>
          <a:chExt cx="0" cy="0"/>
        </a:xfrm>
      </p:grpSpPr>
      <p:sp>
        <p:nvSpPr>
          <p:cNvPr id="1756" name="Shape 1756"/>
          <p:cNvSpPr/>
          <p:nvPr/>
        </p:nvSpPr>
        <p:spPr>
          <a:xfrm>
            <a:off x="1188030" y="12872849"/>
            <a:ext cx="461986" cy="369332"/>
          </a:xfrm>
          <a:prstGeom prst="rect">
            <a:avLst/>
          </a:prstGeom>
          <a:ln w="12700">
            <a:miter lim="400000"/>
          </a:ln>
          <a:extLst>
            <a:ext uri="{C572A759-6A51-4108-AA02-DFA0A04FC94B}">
              <ma14:wrappingTextBoxFlag xmlns:ma14="http://schemas.microsoft.com/office/mac/drawingml/2011/main" xmlns="" val="1"/>
            </a:ext>
          </a:extLst>
        </p:spPr>
        <p:txBody>
          <a:bodyPr wrap="none" tIns="91440" bIns="91440">
            <a:spAutoFit/>
          </a:bodyPr>
          <a:lstStyle/>
          <a:p>
            <a:pPr>
              <a:defRPr sz="1500">
                <a:latin typeface="+mj-lt"/>
                <a:ea typeface="+mj-ea"/>
                <a:cs typeface="+mj-cs"/>
                <a:sym typeface="Calibri Light"/>
              </a:defRPr>
            </a:pPr>
            <a:fld id="{86CB4B4D-7CA3-9044-876B-883B54F8677D}" type="slidenum">
              <a:rPr sz="1500">
                <a:latin typeface="Calibri Light"/>
                <a:ea typeface="Calibri Light"/>
                <a:cs typeface="Calibri Light"/>
                <a:sym typeface="Calibri Light"/>
              </a:rPr>
              <a:pPr>
                <a:defRPr sz="1500">
                  <a:latin typeface="+mj-lt"/>
                  <a:ea typeface="+mj-ea"/>
                  <a:cs typeface="+mj-cs"/>
                  <a:sym typeface="Calibri Light"/>
                </a:defRPr>
              </a:pPr>
              <a:t>‹#›</a:t>
            </a:fld>
            <a:r>
              <a:rPr sz="1500">
                <a:latin typeface="Calibri Light"/>
                <a:ea typeface="Calibri Light"/>
                <a:cs typeface="Calibri Light"/>
                <a:sym typeface="Calibri Light"/>
              </a:rPr>
              <a:t>￼</a:t>
            </a:r>
          </a:p>
        </p:txBody>
      </p:sp>
      <p:sp>
        <p:nvSpPr>
          <p:cNvPr id="1757" name="Shape 1757"/>
          <p:cNvSpPr>
            <a:spLocks noGrp="1"/>
          </p:cNvSpPr>
          <p:nvPr>
            <p:ph type="body" sz="quarter" idx="13"/>
          </p:nvPr>
        </p:nvSpPr>
        <p:spPr>
          <a:xfrm>
            <a:off x="9538197" y="10712450"/>
            <a:ext cx="5307610" cy="368300"/>
          </a:xfrm>
          <a:prstGeom prst="rect">
            <a:avLst/>
          </a:prstGeom>
        </p:spPr>
        <p:txBody>
          <a:bodyPr anchor="t">
            <a:noAutofit/>
          </a:bodyPr>
          <a:lstStyle>
            <a:lvl1pPr marL="0" indent="0" algn="ctr">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1759" name="Shape 1759"/>
          <p:cNvSpPr>
            <a:spLocks noGrp="1"/>
          </p:cNvSpPr>
          <p:nvPr>
            <p:ph type="pic" sz="quarter" idx="15"/>
          </p:nvPr>
        </p:nvSpPr>
        <p:spPr>
          <a:xfrm>
            <a:off x="9272390" y="3698280"/>
            <a:ext cx="5839172" cy="6319488"/>
          </a:xfrm>
          <a:prstGeom prst="rect">
            <a:avLst/>
          </a:prstGeom>
        </p:spPr>
        <p:txBody>
          <a:bodyPr lIns="91439" tIns="45719" rIns="91439" bIns="45719" anchor="t">
            <a:noAutofit/>
          </a:bodyPr>
          <a:lstStyle/>
          <a:p>
            <a:r>
              <a:rPr lang="en-US" dirty="0"/>
              <a:t>Drag picture to placeholder or click icon to add</a:t>
            </a:r>
            <a:endParaRPr dirty="0"/>
          </a:p>
        </p:txBody>
      </p:sp>
      <p:sp>
        <p:nvSpPr>
          <p:cNvPr id="1760" name="Shape 1760"/>
          <p:cNvSpPr>
            <a:spLocks noGrp="1"/>
          </p:cNvSpPr>
          <p:nvPr>
            <p:ph type="sldNum" sz="quarter" idx="2"/>
          </p:nvPr>
        </p:nvSpPr>
        <p:spPr>
          <a:xfrm>
            <a:off x="11946003" y="13081000"/>
            <a:ext cx="479298" cy="471924"/>
          </a:xfrm>
          <a:prstGeom prst="rect">
            <a:avLst/>
          </a:prstGeom>
        </p:spPr>
        <p:txBody>
          <a:bodyPr/>
          <a:lstStyle>
            <a:lvl1pPr algn="ctr" defTabSz="825500">
              <a:lnSpc>
                <a:spcPct val="100000"/>
              </a:lnSpc>
              <a:defRPr sz="2400">
                <a:latin typeface="Helvetica Light"/>
                <a:ea typeface="Helvetica Light"/>
                <a:cs typeface="Helvetica Light"/>
                <a:sym typeface="Helvetica Light"/>
              </a:defRPr>
            </a:lvl1pPr>
          </a:lstStyle>
          <a:p>
            <a:fld id="{86CB4B4D-7CA3-9044-876B-883B54F8677D}" type="slidenum">
              <a:rPr/>
              <a:pPr/>
              <a:t>‹#›</a:t>
            </a:fld>
            <a:endParaRPr/>
          </a:p>
        </p:txBody>
      </p:sp>
      <p:sp>
        <p:nvSpPr>
          <p:cNvPr id="8" name="Shape 392"/>
          <p:cNvSpPr>
            <a:spLocks noGrp="1"/>
          </p:cNvSpPr>
          <p:nvPr>
            <p:ph type="title"/>
          </p:nvPr>
        </p:nvSpPr>
        <p:spPr>
          <a:xfrm>
            <a:off x="6628509" y="1601460"/>
            <a:ext cx="11126986" cy="1739192"/>
          </a:xfrm>
          <a:prstGeom prst="rect">
            <a:avLst/>
          </a:prstGeom>
        </p:spPr>
        <p:txBody>
          <a:bodyPr lIns="0" tIns="0" rIns="0" bIns="0" anchor="t">
            <a:noAutofit/>
          </a:bodyPr>
          <a:lstStyle/>
          <a:p>
            <a:r>
              <a:rPr lang="en-US"/>
              <a:t>Click to edit Master title style</a:t>
            </a:r>
            <a:endParaRPr/>
          </a:p>
        </p:txBody>
      </p:sp>
    </p:spTree>
    <p:extLst>
      <p:ext uri="{BB962C8B-B14F-4D97-AF65-F5344CB8AC3E}">
        <p14:creationId xmlns:p14="http://schemas.microsoft.com/office/powerpoint/2010/main" val="408015166"/>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reserve="1">
  <p:cSld name="Bulleted List - 6 img">
    <p:spTree>
      <p:nvGrpSpPr>
        <p:cNvPr id="1" name=""/>
        <p:cNvGrpSpPr/>
        <p:nvPr/>
      </p:nvGrpSpPr>
      <p:grpSpPr>
        <a:xfrm>
          <a:off x="0" y="0"/>
          <a:ext cx="0" cy="0"/>
          <a:chOff x="0" y="0"/>
          <a:chExt cx="0" cy="0"/>
        </a:xfrm>
      </p:grpSpPr>
      <p:sp>
        <p:nvSpPr>
          <p:cNvPr id="551" name="Shape 551"/>
          <p:cNvSpPr>
            <a:spLocks noGrp="1"/>
          </p:cNvSpPr>
          <p:nvPr>
            <p:ph type="pic" sz="half" idx="13"/>
          </p:nvPr>
        </p:nvSpPr>
        <p:spPr>
          <a:xfrm>
            <a:off x="-2811246" y="3187990"/>
            <a:ext cx="9479780" cy="9348697"/>
          </a:xfrm>
          <a:prstGeom prst="rect">
            <a:avLst/>
          </a:prstGeom>
          <a:ln w="38100">
            <a:solidFill>
              <a:schemeClr val="accent6">
                <a:hueOff val="-4754211"/>
                <a:satOff val="44162"/>
                <a:lumOff val="5094"/>
              </a:schemeClr>
            </a:solidFill>
          </a:ln>
        </p:spPr>
        <p:txBody>
          <a:bodyPr lIns="91439" tIns="45719" rIns="91439" bIns="45719" anchor="t">
            <a:noAutofit/>
          </a:bodyPr>
          <a:lstStyle/>
          <a:p>
            <a:r>
              <a:rPr lang="en-US" dirty="0"/>
              <a:t>Drag picture to placeholder or click icon to add</a:t>
            </a:r>
            <a:endParaRPr dirty="0"/>
          </a:p>
        </p:txBody>
      </p:sp>
      <p:sp>
        <p:nvSpPr>
          <p:cNvPr id="552" name="Shape 552"/>
          <p:cNvSpPr>
            <a:spLocks noGrp="1"/>
          </p:cNvSpPr>
          <p:nvPr>
            <p:ph type="title"/>
          </p:nvPr>
        </p:nvSpPr>
        <p:spPr>
          <a:xfrm>
            <a:off x="6628507" y="904485"/>
            <a:ext cx="11126986" cy="1739192"/>
          </a:xfrm>
          <a:prstGeom prst="rect">
            <a:avLst/>
          </a:prstGeom>
        </p:spPr>
        <p:txBody>
          <a:bodyPr lIns="0" tIns="0" rIns="0" bIns="0" anchor="t">
            <a:noAutofit/>
          </a:bodyPr>
          <a:lstStyle>
            <a:lvl1pPr defTabSz="1828800">
              <a:defRPr sz="7200" cap="none" spc="0" baseline="0">
                <a:latin typeface="+mn-lt"/>
                <a:ea typeface="+mn-ea"/>
                <a:cs typeface="+mn-cs"/>
                <a:sym typeface="Calibri"/>
              </a:defRPr>
            </a:lvl1pPr>
          </a:lstStyle>
          <a:p>
            <a:r>
              <a:rPr lang="en-US"/>
              <a:t>Click to edit Master title style</a:t>
            </a:r>
            <a:endParaRPr/>
          </a:p>
        </p:txBody>
      </p:sp>
      <p:sp>
        <p:nvSpPr>
          <p:cNvPr id="553" name="Shape 553"/>
          <p:cNvSpPr>
            <a:spLocks noGrp="1"/>
          </p:cNvSpPr>
          <p:nvPr>
            <p:ph type="body" sz="quarter" idx="14"/>
          </p:nvPr>
        </p:nvSpPr>
        <p:spPr>
          <a:xfrm>
            <a:off x="7484684" y="4152176"/>
            <a:ext cx="4001592" cy="487562"/>
          </a:xfrm>
          <a:prstGeom prst="rect">
            <a:avLst/>
          </a:prstGeom>
        </p:spPr>
        <p:txBody>
          <a:bodyPr lIns="0" tIns="0" rIns="0" bIns="0" anchor="t">
            <a:noAutofit/>
          </a:bodyPr>
          <a:lstStyle>
            <a:lvl1pPr marL="0" indent="0" defTabSz="1828800">
              <a:spcBef>
                <a:spcPts val="0"/>
              </a:spcBef>
              <a:buSzTx/>
              <a:buNone/>
              <a:defRPr sz="2300" b="1" cap="all" spc="459">
                <a:latin typeface="+mn-lt"/>
                <a:ea typeface="+mn-ea"/>
                <a:cs typeface="+mn-cs"/>
                <a:sym typeface="Calibri"/>
              </a:defRPr>
            </a:lvl1pPr>
          </a:lstStyle>
          <a:p>
            <a:pPr lvl="0"/>
            <a:r>
              <a:rPr lang="en-US"/>
              <a:t>Click to edit Master text styles</a:t>
            </a:r>
          </a:p>
        </p:txBody>
      </p:sp>
      <p:sp>
        <p:nvSpPr>
          <p:cNvPr id="554" name="Shape 554"/>
          <p:cNvSpPr>
            <a:spLocks noGrp="1"/>
          </p:cNvSpPr>
          <p:nvPr>
            <p:ph type="body" sz="quarter" idx="15"/>
          </p:nvPr>
        </p:nvSpPr>
        <p:spPr>
          <a:xfrm>
            <a:off x="7484684" y="4691826"/>
            <a:ext cx="4540746" cy="1809281"/>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555" name="Shape 555"/>
          <p:cNvSpPr>
            <a:spLocks noGrp="1"/>
          </p:cNvSpPr>
          <p:nvPr>
            <p:ph type="body" sz="quarter" idx="16"/>
          </p:nvPr>
        </p:nvSpPr>
        <p:spPr>
          <a:xfrm>
            <a:off x="7484684" y="6906560"/>
            <a:ext cx="4001592" cy="487562"/>
          </a:xfrm>
          <a:prstGeom prst="rect">
            <a:avLst/>
          </a:prstGeom>
        </p:spPr>
        <p:txBody>
          <a:bodyPr lIns="0" tIns="0" rIns="0" bIns="0" anchor="t">
            <a:noAutofit/>
          </a:bodyPr>
          <a:lstStyle>
            <a:lvl1pPr marL="0" indent="0" defTabSz="1828800">
              <a:spcBef>
                <a:spcPts val="0"/>
              </a:spcBef>
              <a:buSzTx/>
              <a:buNone/>
              <a:defRPr sz="2300" b="1" cap="all" spc="459">
                <a:latin typeface="+mn-lt"/>
                <a:ea typeface="+mn-ea"/>
                <a:cs typeface="+mn-cs"/>
                <a:sym typeface="Calibri"/>
              </a:defRPr>
            </a:lvl1pPr>
          </a:lstStyle>
          <a:p>
            <a:pPr lvl="0"/>
            <a:r>
              <a:rPr lang="en-US"/>
              <a:t>Click to edit Master text styles</a:t>
            </a:r>
          </a:p>
        </p:txBody>
      </p:sp>
      <p:sp>
        <p:nvSpPr>
          <p:cNvPr id="556" name="Shape 556"/>
          <p:cNvSpPr>
            <a:spLocks noGrp="1"/>
          </p:cNvSpPr>
          <p:nvPr>
            <p:ph type="body" sz="quarter" idx="17"/>
          </p:nvPr>
        </p:nvSpPr>
        <p:spPr>
          <a:xfrm>
            <a:off x="7484684" y="7446211"/>
            <a:ext cx="4540746" cy="1809281"/>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557" name="Shape 557"/>
          <p:cNvSpPr>
            <a:spLocks noGrp="1"/>
          </p:cNvSpPr>
          <p:nvPr>
            <p:ph type="body" sz="quarter" idx="18"/>
          </p:nvPr>
        </p:nvSpPr>
        <p:spPr>
          <a:xfrm>
            <a:off x="7484684" y="9513185"/>
            <a:ext cx="4001592" cy="487562"/>
          </a:xfrm>
          <a:prstGeom prst="rect">
            <a:avLst/>
          </a:prstGeom>
        </p:spPr>
        <p:txBody>
          <a:bodyPr lIns="0" tIns="0" rIns="0" bIns="0" anchor="t">
            <a:noAutofit/>
          </a:bodyPr>
          <a:lstStyle>
            <a:lvl1pPr marL="0" indent="0" defTabSz="1828800">
              <a:spcBef>
                <a:spcPts val="0"/>
              </a:spcBef>
              <a:buSzTx/>
              <a:buNone/>
              <a:defRPr sz="2300" b="1" cap="all" spc="459">
                <a:latin typeface="+mn-lt"/>
                <a:ea typeface="+mn-ea"/>
                <a:cs typeface="+mn-cs"/>
                <a:sym typeface="Calibri"/>
              </a:defRPr>
            </a:lvl1pPr>
          </a:lstStyle>
          <a:p>
            <a:pPr lvl="0"/>
            <a:r>
              <a:rPr lang="en-US"/>
              <a:t>Click to edit Master text styles</a:t>
            </a:r>
          </a:p>
        </p:txBody>
      </p:sp>
      <p:sp>
        <p:nvSpPr>
          <p:cNvPr id="558" name="Shape 558"/>
          <p:cNvSpPr>
            <a:spLocks noGrp="1"/>
          </p:cNvSpPr>
          <p:nvPr>
            <p:ph type="body" sz="quarter" idx="19"/>
          </p:nvPr>
        </p:nvSpPr>
        <p:spPr>
          <a:xfrm>
            <a:off x="7484684" y="10052836"/>
            <a:ext cx="4540746" cy="1809282"/>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559" name="Shape 559"/>
          <p:cNvSpPr>
            <a:spLocks noGrp="1"/>
          </p:cNvSpPr>
          <p:nvPr>
            <p:ph type="body" sz="quarter" idx="20"/>
          </p:nvPr>
        </p:nvSpPr>
        <p:spPr>
          <a:xfrm>
            <a:off x="13430248" y="4152176"/>
            <a:ext cx="4001592" cy="487561"/>
          </a:xfrm>
          <a:prstGeom prst="rect">
            <a:avLst/>
          </a:prstGeom>
        </p:spPr>
        <p:txBody>
          <a:bodyPr lIns="0" tIns="0" rIns="0" bIns="0" anchor="t">
            <a:noAutofit/>
          </a:bodyPr>
          <a:lstStyle>
            <a:lvl1pPr marL="0" indent="0" defTabSz="1828800">
              <a:spcBef>
                <a:spcPts val="0"/>
              </a:spcBef>
              <a:buSzTx/>
              <a:buNone/>
              <a:defRPr sz="2300" b="1" cap="all" spc="459">
                <a:latin typeface="+mn-lt"/>
                <a:ea typeface="+mn-ea"/>
                <a:cs typeface="+mn-cs"/>
                <a:sym typeface="Calibri"/>
              </a:defRPr>
            </a:lvl1pPr>
          </a:lstStyle>
          <a:p>
            <a:pPr lvl="0"/>
            <a:r>
              <a:rPr lang="en-US"/>
              <a:t>Click to edit Master text styles</a:t>
            </a:r>
          </a:p>
        </p:txBody>
      </p:sp>
      <p:sp>
        <p:nvSpPr>
          <p:cNvPr id="560" name="Shape 560"/>
          <p:cNvSpPr>
            <a:spLocks noGrp="1"/>
          </p:cNvSpPr>
          <p:nvPr>
            <p:ph type="body" sz="quarter" idx="21"/>
          </p:nvPr>
        </p:nvSpPr>
        <p:spPr>
          <a:xfrm>
            <a:off x="13430248" y="4691826"/>
            <a:ext cx="4540747" cy="1809281"/>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561" name="Shape 561"/>
          <p:cNvSpPr>
            <a:spLocks noGrp="1"/>
          </p:cNvSpPr>
          <p:nvPr>
            <p:ph type="body" sz="quarter" idx="22"/>
          </p:nvPr>
        </p:nvSpPr>
        <p:spPr>
          <a:xfrm>
            <a:off x="13430248" y="6906561"/>
            <a:ext cx="4001592" cy="487562"/>
          </a:xfrm>
          <a:prstGeom prst="rect">
            <a:avLst/>
          </a:prstGeom>
        </p:spPr>
        <p:txBody>
          <a:bodyPr lIns="0" tIns="0" rIns="0" bIns="0" anchor="t">
            <a:noAutofit/>
          </a:bodyPr>
          <a:lstStyle>
            <a:lvl1pPr marL="0" indent="0" defTabSz="1828800">
              <a:spcBef>
                <a:spcPts val="0"/>
              </a:spcBef>
              <a:buSzTx/>
              <a:buNone/>
              <a:defRPr sz="2300" b="1" cap="all" spc="459">
                <a:latin typeface="+mn-lt"/>
                <a:ea typeface="+mn-ea"/>
                <a:cs typeface="+mn-cs"/>
                <a:sym typeface="Calibri"/>
              </a:defRPr>
            </a:lvl1pPr>
          </a:lstStyle>
          <a:p>
            <a:pPr lvl="0"/>
            <a:r>
              <a:rPr lang="en-US"/>
              <a:t>Click to edit Master text styles</a:t>
            </a:r>
          </a:p>
        </p:txBody>
      </p:sp>
      <p:sp>
        <p:nvSpPr>
          <p:cNvPr id="562" name="Shape 562"/>
          <p:cNvSpPr>
            <a:spLocks noGrp="1"/>
          </p:cNvSpPr>
          <p:nvPr>
            <p:ph type="body" sz="quarter" idx="23"/>
          </p:nvPr>
        </p:nvSpPr>
        <p:spPr>
          <a:xfrm>
            <a:off x="13430248" y="7446211"/>
            <a:ext cx="4540747" cy="1809281"/>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563" name="Shape 563"/>
          <p:cNvSpPr>
            <a:spLocks noGrp="1"/>
          </p:cNvSpPr>
          <p:nvPr>
            <p:ph type="body" sz="quarter" idx="24"/>
          </p:nvPr>
        </p:nvSpPr>
        <p:spPr>
          <a:xfrm>
            <a:off x="13430248" y="9513185"/>
            <a:ext cx="4001592" cy="487562"/>
          </a:xfrm>
          <a:prstGeom prst="rect">
            <a:avLst/>
          </a:prstGeom>
        </p:spPr>
        <p:txBody>
          <a:bodyPr lIns="0" tIns="0" rIns="0" bIns="0" anchor="t">
            <a:noAutofit/>
          </a:bodyPr>
          <a:lstStyle>
            <a:lvl1pPr marL="0" indent="0" defTabSz="1828800">
              <a:spcBef>
                <a:spcPts val="0"/>
              </a:spcBef>
              <a:buSzTx/>
              <a:buNone/>
              <a:defRPr sz="2300" b="1" cap="all" spc="459">
                <a:latin typeface="+mn-lt"/>
                <a:ea typeface="+mn-ea"/>
                <a:cs typeface="+mn-cs"/>
                <a:sym typeface="Calibri"/>
              </a:defRPr>
            </a:lvl1pPr>
          </a:lstStyle>
          <a:p>
            <a:pPr lvl="0"/>
            <a:r>
              <a:rPr lang="en-US"/>
              <a:t>Click to edit Master text styles</a:t>
            </a:r>
          </a:p>
        </p:txBody>
      </p:sp>
      <p:sp>
        <p:nvSpPr>
          <p:cNvPr id="564" name="Shape 564"/>
          <p:cNvSpPr>
            <a:spLocks noGrp="1"/>
          </p:cNvSpPr>
          <p:nvPr>
            <p:ph type="body" sz="quarter" idx="25"/>
          </p:nvPr>
        </p:nvSpPr>
        <p:spPr>
          <a:xfrm>
            <a:off x="13430248" y="10052836"/>
            <a:ext cx="4540747" cy="1809282"/>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565" name="Shape 565"/>
          <p:cNvSpPr/>
          <p:nvPr/>
        </p:nvSpPr>
        <p:spPr>
          <a:xfrm flipV="1">
            <a:off x="7255933" y="4168407"/>
            <a:ext cx="1" cy="9899320"/>
          </a:xfrm>
          <a:prstGeom prst="line">
            <a:avLst/>
          </a:prstGeom>
          <a:ln w="25400">
            <a:solidFill>
              <a:srgbClr val="000000">
                <a:alpha val="5785"/>
              </a:srgbClr>
            </a:solidFill>
            <a:prstDash val="dash"/>
            <a:miter/>
          </a:ln>
        </p:spPr>
        <p:txBody>
          <a:bodyPr lIns="0" tIns="0" rIns="0" bIns="0"/>
          <a:lstStyle/>
          <a:p>
            <a:pPr>
              <a:lnSpc>
                <a:spcPct val="100000"/>
              </a:lnSpc>
              <a:defRPr sz="3600"/>
            </a:pPr>
            <a:endParaRPr/>
          </a:p>
        </p:txBody>
      </p:sp>
      <p:sp>
        <p:nvSpPr>
          <p:cNvPr id="566" name="Shape 566"/>
          <p:cNvSpPr/>
          <p:nvPr/>
        </p:nvSpPr>
        <p:spPr>
          <a:xfrm flipV="1">
            <a:off x="13200228" y="4168407"/>
            <a:ext cx="1" cy="9899320"/>
          </a:xfrm>
          <a:prstGeom prst="line">
            <a:avLst/>
          </a:prstGeom>
          <a:ln w="25400">
            <a:solidFill>
              <a:srgbClr val="000000">
                <a:alpha val="5785"/>
              </a:srgbClr>
            </a:solidFill>
            <a:prstDash val="dash"/>
            <a:miter/>
          </a:ln>
        </p:spPr>
        <p:txBody>
          <a:bodyPr lIns="0" tIns="0" rIns="0" bIns="0"/>
          <a:lstStyle/>
          <a:p>
            <a:pPr>
              <a:lnSpc>
                <a:spcPct val="100000"/>
              </a:lnSpc>
              <a:defRPr sz="3600"/>
            </a:pPr>
            <a:endParaRPr/>
          </a:p>
        </p:txBody>
      </p:sp>
      <p:sp>
        <p:nvSpPr>
          <p:cNvPr id="567" name="Shape 567"/>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tx" preserve="1">
  <p:cSld name="Section - Intro - Divider (Body)">
    <p:spTree>
      <p:nvGrpSpPr>
        <p:cNvPr id="1" name=""/>
        <p:cNvGrpSpPr/>
        <p:nvPr/>
      </p:nvGrpSpPr>
      <p:grpSpPr>
        <a:xfrm>
          <a:off x="0" y="0"/>
          <a:ext cx="0" cy="0"/>
          <a:chOff x="0" y="0"/>
          <a:chExt cx="0" cy="0"/>
        </a:xfrm>
      </p:grpSpPr>
      <p:sp>
        <p:nvSpPr>
          <p:cNvPr id="1767" name="Shape 1767"/>
          <p:cNvSpPr/>
          <p:nvPr/>
        </p:nvSpPr>
        <p:spPr>
          <a:xfrm>
            <a:off x="11500756" y="8036613"/>
            <a:ext cx="1382488" cy="2"/>
          </a:xfrm>
          <a:prstGeom prst="line">
            <a:avLst/>
          </a:prstGeom>
          <a:ln w="50800">
            <a:solidFill>
              <a:schemeClr val="bg2"/>
            </a:solidFill>
            <a:miter/>
          </a:ln>
        </p:spPr>
        <p:txBody>
          <a:bodyPr tIns="91440" bIns="91440"/>
          <a:lstStyle/>
          <a:p>
            <a:pPr>
              <a:lnSpc>
                <a:spcPct val="100000"/>
              </a:lnSpc>
              <a:defRPr sz="3600"/>
            </a:pPr>
            <a:endParaRPr sz="3600"/>
          </a:p>
        </p:txBody>
      </p:sp>
      <p:sp>
        <p:nvSpPr>
          <p:cNvPr id="1768" name="Shape 1768"/>
          <p:cNvSpPr/>
          <p:nvPr/>
        </p:nvSpPr>
        <p:spPr>
          <a:xfrm>
            <a:off x="1188030" y="12872849"/>
            <a:ext cx="461986" cy="369332"/>
          </a:xfrm>
          <a:prstGeom prst="rect">
            <a:avLst/>
          </a:prstGeom>
          <a:ln w="12700">
            <a:miter lim="400000"/>
          </a:ln>
          <a:extLst>
            <a:ext uri="{C572A759-6A51-4108-AA02-DFA0A04FC94B}">
              <ma14:wrappingTextBoxFlag xmlns:ma14="http://schemas.microsoft.com/office/mac/drawingml/2011/main" xmlns="" val="1"/>
            </a:ext>
          </a:extLst>
        </p:spPr>
        <p:txBody>
          <a:bodyPr wrap="none" tIns="91440" bIns="91440">
            <a:spAutoFit/>
          </a:bodyPr>
          <a:lstStyle/>
          <a:p>
            <a:pPr>
              <a:defRPr sz="1500">
                <a:latin typeface="+mj-lt"/>
                <a:ea typeface="+mj-ea"/>
                <a:cs typeface="+mj-cs"/>
                <a:sym typeface="Calibri Light"/>
              </a:defRPr>
            </a:pPr>
            <a:fld id="{86CB4B4D-7CA3-9044-876B-883B54F8677D}" type="slidenum">
              <a:rPr sz="1500">
                <a:latin typeface="Calibri Light"/>
                <a:ea typeface="Calibri Light"/>
                <a:cs typeface="Calibri Light"/>
                <a:sym typeface="Calibri Light"/>
              </a:rPr>
              <a:pPr>
                <a:defRPr sz="1500">
                  <a:latin typeface="+mj-lt"/>
                  <a:ea typeface="+mj-ea"/>
                  <a:cs typeface="+mj-cs"/>
                  <a:sym typeface="Calibri Light"/>
                </a:defRPr>
              </a:pPr>
              <a:t>‹#›</a:t>
            </a:fld>
            <a:r>
              <a:rPr sz="1500">
                <a:latin typeface="Calibri Light"/>
                <a:ea typeface="Calibri Light"/>
                <a:cs typeface="Calibri Light"/>
                <a:sym typeface="Calibri Light"/>
              </a:rPr>
              <a:t>￼</a:t>
            </a:r>
          </a:p>
        </p:txBody>
      </p:sp>
      <p:sp>
        <p:nvSpPr>
          <p:cNvPr id="1769" name="Shape 1769"/>
          <p:cNvSpPr>
            <a:spLocks noGrp="1"/>
          </p:cNvSpPr>
          <p:nvPr>
            <p:ph type="body" sz="quarter" idx="13"/>
          </p:nvPr>
        </p:nvSpPr>
        <p:spPr>
          <a:xfrm>
            <a:off x="9538197" y="7086797"/>
            <a:ext cx="5307610" cy="368302"/>
          </a:xfrm>
          <a:prstGeom prst="rect">
            <a:avLst/>
          </a:prstGeom>
        </p:spPr>
        <p:txBody>
          <a:bodyPr anchor="t">
            <a:noAutofit/>
          </a:bodyPr>
          <a:lstStyle>
            <a:lvl1pPr marL="0" indent="0" algn="ctr">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1770" name="Shape 1770"/>
          <p:cNvSpPr>
            <a:spLocks noGrp="1"/>
          </p:cNvSpPr>
          <p:nvPr>
            <p:ph type="body" sz="quarter" idx="14"/>
          </p:nvPr>
        </p:nvSpPr>
        <p:spPr>
          <a:xfrm>
            <a:off x="5821016" y="8618128"/>
            <a:ext cx="12741972" cy="1940052"/>
          </a:xfrm>
          <a:prstGeom prst="rect">
            <a:avLst/>
          </a:prstGeom>
        </p:spPr>
        <p:txBody>
          <a:bodyPr lIns="0" tIns="0" rIns="0" bIns="0" anchor="t">
            <a:noAutofit/>
          </a:bodyPr>
          <a:lstStyle/>
          <a:p>
            <a:pPr marL="0" lvl="0" indent="0" algn="ctr" defTabSz="1828800">
              <a:lnSpc>
                <a:spcPct val="90000"/>
              </a:lnSpc>
              <a:spcBef>
                <a:spcPts val="0"/>
              </a:spcBef>
              <a:buSzTx/>
              <a:buNone/>
              <a:defRPr sz="5000">
                <a:solidFill>
                  <a:srgbClr val="A6AAA9"/>
                </a:solidFill>
              </a:defRPr>
            </a:pPr>
            <a:r>
              <a:rPr lang="en-US"/>
              <a:t>Click to edit Master text styles</a:t>
            </a:r>
          </a:p>
        </p:txBody>
      </p:sp>
      <p:sp>
        <p:nvSpPr>
          <p:cNvPr id="1771" name="Shape 1771"/>
          <p:cNvSpPr>
            <a:spLocks noGrp="1"/>
          </p:cNvSpPr>
          <p:nvPr>
            <p:ph type="pic" sz="quarter" idx="15"/>
          </p:nvPr>
        </p:nvSpPr>
        <p:spPr>
          <a:xfrm>
            <a:off x="10489805" y="3157823"/>
            <a:ext cx="3404582" cy="3684634"/>
          </a:xfrm>
          <a:prstGeom prst="rect">
            <a:avLst/>
          </a:prstGeom>
        </p:spPr>
        <p:txBody>
          <a:bodyPr lIns="91439" tIns="45719" rIns="91439" bIns="45719" anchor="t">
            <a:noAutofit/>
          </a:bodyPr>
          <a:lstStyle/>
          <a:p>
            <a:r>
              <a:rPr lang="en-US" dirty="0"/>
              <a:t>Drag picture to placeholder or click icon to add</a:t>
            </a:r>
            <a:endParaRPr dirty="0"/>
          </a:p>
        </p:txBody>
      </p:sp>
      <p:sp>
        <p:nvSpPr>
          <p:cNvPr id="1772" name="Shape 1772"/>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899728612"/>
      </p:ext>
    </p:extLst>
  </p:cSld>
  <p:clrMapOvr>
    <a:masterClrMapping/>
  </p:clrMapOvr>
  <p:transition spd="med"/>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tx" preserve="1">
  <p:cSld name="Section 2 - Intro - Divider (Body)">
    <p:spTree>
      <p:nvGrpSpPr>
        <p:cNvPr id="1" name=""/>
        <p:cNvGrpSpPr/>
        <p:nvPr/>
      </p:nvGrpSpPr>
      <p:grpSpPr>
        <a:xfrm>
          <a:off x="0" y="0"/>
          <a:ext cx="0" cy="0"/>
          <a:chOff x="0" y="0"/>
          <a:chExt cx="0" cy="0"/>
        </a:xfrm>
      </p:grpSpPr>
      <p:sp>
        <p:nvSpPr>
          <p:cNvPr id="1779" name="Shape 1779"/>
          <p:cNvSpPr/>
          <p:nvPr/>
        </p:nvSpPr>
        <p:spPr>
          <a:xfrm>
            <a:off x="11500756" y="8036613"/>
            <a:ext cx="1382488" cy="2"/>
          </a:xfrm>
          <a:prstGeom prst="line">
            <a:avLst/>
          </a:prstGeom>
          <a:ln w="50800">
            <a:solidFill>
              <a:schemeClr val="bg2"/>
            </a:solidFill>
            <a:miter/>
          </a:ln>
        </p:spPr>
        <p:txBody>
          <a:bodyPr tIns="91440" bIns="91440"/>
          <a:lstStyle/>
          <a:p>
            <a:pPr>
              <a:lnSpc>
                <a:spcPct val="100000"/>
              </a:lnSpc>
              <a:defRPr sz="3600"/>
            </a:pPr>
            <a:endParaRPr sz="3600"/>
          </a:p>
        </p:txBody>
      </p:sp>
      <p:sp>
        <p:nvSpPr>
          <p:cNvPr id="1780" name="Shape 1780"/>
          <p:cNvSpPr/>
          <p:nvPr/>
        </p:nvSpPr>
        <p:spPr>
          <a:xfrm>
            <a:off x="1188030" y="12872849"/>
            <a:ext cx="461986" cy="369332"/>
          </a:xfrm>
          <a:prstGeom prst="rect">
            <a:avLst/>
          </a:prstGeom>
          <a:ln w="12700">
            <a:miter lim="400000"/>
          </a:ln>
          <a:extLst>
            <a:ext uri="{C572A759-6A51-4108-AA02-DFA0A04FC94B}">
              <ma14:wrappingTextBoxFlag xmlns:ma14="http://schemas.microsoft.com/office/mac/drawingml/2011/main" xmlns="" val="1"/>
            </a:ext>
          </a:extLst>
        </p:spPr>
        <p:txBody>
          <a:bodyPr wrap="none" tIns="91440" bIns="91440">
            <a:spAutoFit/>
          </a:bodyPr>
          <a:lstStyle/>
          <a:p>
            <a:pPr>
              <a:defRPr sz="1500">
                <a:latin typeface="+mj-lt"/>
                <a:ea typeface="+mj-ea"/>
                <a:cs typeface="+mj-cs"/>
                <a:sym typeface="Calibri Light"/>
              </a:defRPr>
            </a:pPr>
            <a:fld id="{86CB4B4D-7CA3-9044-876B-883B54F8677D}" type="slidenum">
              <a:rPr sz="1500">
                <a:latin typeface="Calibri Light"/>
                <a:ea typeface="Calibri Light"/>
                <a:cs typeface="Calibri Light"/>
                <a:sym typeface="Calibri Light"/>
              </a:rPr>
              <a:pPr>
                <a:defRPr sz="1500">
                  <a:latin typeface="+mj-lt"/>
                  <a:ea typeface="+mj-ea"/>
                  <a:cs typeface="+mj-cs"/>
                  <a:sym typeface="Calibri Light"/>
                </a:defRPr>
              </a:pPr>
              <a:t>‹#›</a:t>
            </a:fld>
            <a:r>
              <a:rPr sz="1500">
                <a:latin typeface="Calibri Light"/>
                <a:ea typeface="Calibri Light"/>
                <a:cs typeface="Calibri Light"/>
                <a:sym typeface="Calibri Light"/>
              </a:rPr>
              <a:t>￼</a:t>
            </a:r>
          </a:p>
        </p:txBody>
      </p:sp>
      <p:sp>
        <p:nvSpPr>
          <p:cNvPr id="1781" name="Shape 1781"/>
          <p:cNvSpPr>
            <a:spLocks noGrp="1"/>
          </p:cNvSpPr>
          <p:nvPr>
            <p:ph type="body" sz="quarter" idx="13"/>
          </p:nvPr>
        </p:nvSpPr>
        <p:spPr>
          <a:xfrm>
            <a:off x="9538197" y="7086797"/>
            <a:ext cx="5307610" cy="368302"/>
          </a:xfrm>
          <a:prstGeom prst="rect">
            <a:avLst/>
          </a:prstGeom>
        </p:spPr>
        <p:txBody>
          <a:bodyPr anchor="t">
            <a:noAutofit/>
          </a:bodyPr>
          <a:lstStyle>
            <a:lvl1pPr marL="0" indent="0" algn="ctr">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1782" name="Shape 1782"/>
          <p:cNvSpPr>
            <a:spLocks noGrp="1"/>
          </p:cNvSpPr>
          <p:nvPr>
            <p:ph type="body" sz="quarter" idx="14"/>
          </p:nvPr>
        </p:nvSpPr>
        <p:spPr>
          <a:xfrm>
            <a:off x="5821016" y="8618128"/>
            <a:ext cx="12741972" cy="1940052"/>
          </a:xfrm>
          <a:prstGeom prst="rect">
            <a:avLst/>
          </a:prstGeom>
        </p:spPr>
        <p:txBody>
          <a:bodyPr lIns="0" tIns="0" rIns="0" bIns="0" anchor="t">
            <a:noAutofit/>
          </a:bodyPr>
          <a:lstStyle/>
          <a:p>
            <a:pPr marL="0" lvl="0" indent="0" algn="ctr" defTabSz="1828800">
              <a:lnSpc>
                <a:spcPct val="90000"/>
              </a:lnSpc>
              <a:spcBef>
                <a:spcPts val="0"/>
              </a:spcBef>
              <a:buSzTx/>
              <a:buNone/>
              <a:defRPr sz="5000">
                <a:solidFill>
                  <a:srgbClr val="A6AAA9"/>
                </a:solidFill>
              </a:defRPr>
            </a:pPr>
            <a:r>
              <a:rPr lang="en-US"/>
              <a:t>Click to edit Master text styles</a:t>
            </a:r>
          </a:p>
        </p:txBody>
      </p:sp>
      <p:sp>
        <p:nvSpPr>
          <p:cNvPr id="1783" name="Shape 1783"/>
          <p:cNvSpPr>
            <a:spLocks noGrp="1"/>
          </p:cNvSpPr>
          <p:nvPr>
            <p:ph type="pic" sz="quarter" idx="15"/>
          </p:nvPr>
        </p:nvSpPr>
        <p:spPr>
          <a:xfrm>
            <a:off x="10711308" y="3569298"/>
            <a:ext cx="2961384" cy="2961384"/>
          </a:xfrm>
          <a:prstGeom prst="rect">
            <a:avLst/>
          </a:prstGeom>
          <a:ln w="25400">
            <a:solidFill>
              <a:schemeClr val="bg2"/>
            </a:solidFill>
            <a:miter lim="800000"/>
          </a:ln>
        </p:spPr>
        <p:txBody>
          <a:bodyPr lIns="91439" tIns="45719" rIns="91439" bIns="45719" anchor="t">
            <a:noAutofit/>
          </a:bodyPr>
          <a:lstStyle/>
          <a:p>
            <a:r>
              <a:rPr lang="en-US" dirty="0"/>
              <a:t>Drag picture to placeholder or click icon to add</a:t>
            </a:r>
            <a:endParaRPr dirty="0"/>
          </a:p>
        </p:txBody>
      </p:sp>
      <p:sp>
        <p:nvSpPr>
          <p:cNvPr id="1784" name="Shape 1784"/>
          <p:cNvSpPr>
            <a:spLocks noGrp="1"/>
          </p:cNvSpPr>
          <p:nvPr>
            <p:ph type="sldNum" sz="quarter" idx="2"/>
          </p:nvPr>
        </p:nvSpPr>
        <p:spPr>
          <a:xfrm>
            <a:off x="11946003" y="13081000"/>
            <a:ext cx="479298" cy="471924"/>
          </a:xfrm>
          <a:prstGeom prst="rect">
            <a:avLst/>
          </a:prstGeom>
        </p:spPr>
        <p:txBody>
          <a:bodyPr/>
          <a:lstStyle>
            <a:lvl1pPr algn="ctr" defTabSz="825500">
              <a:lnSpc>
                <a:spcPct val="100000"/>
              </a:lnSpc>
              <a:defRPr sz="2400">
                <a:latin typeface="Helvetica Light"/>
                <a:ea typeface="Helvetica Light"/>
                <a:cs typeface="Helvetica Light"/>
                <a:sym typeface="Helvetica Light"/>
              </a:defRPr>
            </a:lvl1pPr>
          </a:lstStyle>
          <a:p>
            <a:fld id="{86CB4B4D-7CA3-9044-876B-883B54F8677D}" type="slidenum">
              <a:rPr/>
              <a:pPr/>
              <a:t>‹#›</a:t>
            </a:fld>
            <a:endParaRPr/>
          </a:p>
        </p:txBody>
      </p:sp>
    </p:spTree>
    <p:extLst>
      <p:ext uri="{BB962C8B-B14F-4D97-AF65-F5344CB8AC3E}">
        <p14:creationId xmlns:p14="http://schemas.microsoft.com/office/powerpoint/2010/main" val="2671151387"/>
      </p:ext>
    </p:extLst>
  </p:cSld>
  <p:clrMapOvr>
    <a:masterClrMapping/>
  </p:clrMapOvr>
  <p:transition spd="med"/>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x" preserve="1">
  <p:cSld name="Quote center BOLD  Imag">
    <p:spTree>
      <p:nvGrpSpPr>
        <p:cNvPr id="1" name=""/>
        <p:cNvGrpSpPr/>
        <p:nvPr/>
      </p:nvGrpSpPr>
      <p:grpSpPr>
        <a:xfrm>
          <a:off x="0" y="0"/>
          <a:ext cx="0" cy="0"/>
          <a:chOff x="0" y="0"/>
          <a:chExt cx="0" cy="0"/>
        </a:xfrm>
      </p:grpSpPr>
      <p:sp>
        <p:nvSpPr>
          <p:cNvPr id="1822" name="Shape 1822"/>
          <p:cNvSpPr>
            <a:spLocks noGrp="1"/>
          </p:cNvSpPr>
          <p:nvPr>
            <p:ph type="pic" sz="half" idx="13"/>
          </p:nvPr>
        </p:nvSpPr>
        <p:spPr>
          <a:xfrm>
            <a:off x="11216217" y="722301"/>
            <a:ext cx="8329382" cy="8329374"/>
          </a:xfrm>
          <a:prstGeom prst="rect">
            <a:avLst/>
          </a:prstGeom>
        </p:spPr>
        <p:txBody>
          <a:bodyPr lIns="91439" tIns="45719" rIns="91439" bIns="45719" anchor="t">
            <a:noAutofit/>
          </a:bodyPr>
          <a:lstStyle/>
          <a:p>
            <a:r>
              <a:rPr lang="en-US" dirty="0"/>
              <a:t>Drag picture to placeholder or click icon to add</a:t>
            </a:r>
            <a:endParaRPr dirty="0"/>
          </a:p>
        </p:txBody>
      </p:sp>
      <p:sp>
        <p:nvSpPr>
          <p:cNvPr id="1823" name="Shape 1823"/>
          <p:cNvSpPr>
            <a:spLocks noGrp="1"/>
          </p:cNvSpPr>
          <p:nvPr>
            <p:ph type="body" sz="quarter" idx="14"/>
          </p:nvPr>
        </p:nvSpPr>
        <p:spPr>
          <a:xfrm>
            <a:off x="9538197" y="9806645"/>
            <a:ext cx="5307610" cy="368302"/>
          </a:xfrm>
          <a:prstGeom prst="rect">
            <a:avLst/>
          </a:prstGeom>
        </p:spPr>
        <p:txBody>
          <a:bodyPr anchor="t">
            <a:noAutofit/>
          </a:bodyPr>
          <a:lstStyle>
            <a:lvl1pPr marL="0" indent="0" algn="ctr">
              <a:spcBef>
                <a:spcPts val="0"/>
              </a:spcBef>
              <a:buSzTx/>
              <a:buNone/>
              <a:defRPr sz="3600" b="1" cap="all" spc="820" baseline="15000">
                <a:solidFill>
                  <a:srgbClr val="A6AAA9"/>
                </a:solidFill>
                <a:latin typeface="+mn-lt"/>
                <a:ea typeface="+mn-ea"/>
                <a:cs typeface="+mn-cs"/>
                <a:sym typeface="Calibri"/>
              </a:defRPr>
            </a:lvl1pPr>
          </a:lstStyle>
          <a:p>
            <a:pPr lvl="0"/>
            <a:r>
              <a:rPr lang="en-US"/>
              <a:t>Click to edit Master text styles</a:t>
            </a:r>
          </a:p>
        </p:txBody>
      </p:sp>
      <p:sp>
        <p:nvSpPr>
          <p:cNvPr id="1824" name="Shape 1824"/>
          <p:cNvSpPr>
            <a:spLocks noGrp="1"/>
          </p:cNvSpPr>
          <p:nvPr>
            <p:ph type="body" sz="half" idx="15"/>
          </p:nvPr>
        </p:nvSpPr>
        <p:spPr>
          <a:xfrm>
            <a:off x="4594406" y="4210551"/>
            <a:ext cx="15040736" cy="5294902"/>
          </a:xfrm>
          <a:prstGeom prst="rect">
            <a:avLst/>
          </a:prstGeom>
        </p:spPr>
        <p:txBody>
          <a:bodyPr lIns="0" tIns="0" rIns="0" bIns="0" anchor="t">
            <a:noAutofit/>
          </a:bodyPr>
          <a:lstStyle>
            <a:lvl1pPr marL="0" indent="0" algn="ctr">
              <a:lnSpc>
                <a:spcPct val="70000"/>
              </a:lnSpc>
              <a:spcBef>
                <a:spcPts val="0"/>
              </a:spcBef>
              <a:buSzTx/>
              <a:buNone/>
              <a:defRPr sz="10900" b="1" cap="all" spc="2180">
                <a:solidFill>
                  <a:srgbClr val="53585F"/>
                </a:solidFill>
                <a:latin typeface="+mn-lt"/>
                <a:ea typeface="+mn-ea"/>
                <a:cs typeface="+mn-cs"/>
                <a:sym typeface="Calibri"/>
              </a:defRPr>
            </a:lvl1pPr>
          </a:lstStyle>
          <a:p>
            <a:pPr lvl="0"/>
            <a:r>
              <a:rPr lang="en-US"/>
              <a:t>Click to edit Master text styles</a:t>
            </a:r>
          </a:p>
        </p:txBody>
      </p:sp>
      <p:sp>
        <p:nvSpPr>
          <p:cNvPr id="1825" name="Shape 1825"/>
          <p:cNvSpPr>
            <a:spLocks noGrp="1"/>
          </p:cNvSpPr>
          <p:nvPr>
            <p:ph type="pic" sz="quarter" idx="16"/>
          </p:nvPr>
        </p:nvSpPr>
        <p:spPr>
          <a:xfrm>
            <a:off x="16227238" y="9809475"/>
            <a:ext cx="2258892" cy="2258890"/>
          </a:xfrm>
          <a:prstGeom prst="rect">
            <a:avLst/>
          </a:prstGeom>
        </p:spPr>
        <p:txBody>
          <a:bodyPr lIns="91439" tIns="45719" rIns="91439" bIns="45719" anchor="t">
            <a:noAutofit/>
          </a:bodyPr>
          <a:lstStyle/>
          <a:p>
            <a:r>
              <a:rPr lang="en-US" dirty="0"/>
              <a:t>Drag picture to placeholder or click icon to add</a:t>
            </a:r>
            <a:endParaRPr dirty="0"/>
          </a:p>
        </p:txBody>
      </p:sp>
      <p:sp>
        <p:nvSpPr>
          <p:cNvPr id="1826" name="Shape 1826"/>
          <p:cNvSpPr>
            <a:spLocks noGrp="1"/>
          </p:cNvSpPr>
          <p:nvPr>
            <p:ph type="pic" sz="quarter" idx="17"/>
          </p:nvPr>
        </p:nvSpPr>
        <p:spPr>
          <a:xfrm>
            <a:off x="20159866" y="3154947"/>
            <a:ext cx="3463828" cy="3463826"/>
          </a:xfrm>
          <a:prstGeom prst="rect">
            <a:avLst/>
          </a:prstGeom>
        </p:spPr>
        <p:txBody>
          <a:bodyPr lIns="91439" tIns="45719" rIns="91439" bIns="45719" anchor="t">
            <a:noAutofit/>
          </a:bodyPr>
          <a:lstStyle/>
          <a:p>
            <a:r>
              <a:rPr lang="en-US" dirty="0"/>
              <a:t>Drag picture to placeholder or click icon to add</a:t>
            </a:r>
            <a:endParaRPr dirty="0"/>
          </a:p>
        </p:txBody>
      </p:sp>
      <p:sp>
        <p:nvSpPr>
          <p:cNvPr id="1827" name="Shape 1827"/>
          <p:cNvSpPr>
            <a:spLocks noGrp="1"/>
          </p:cNvSpPr>
          <p:nvPr>
            <p:ph type="pic" sz="quarter" idx="18"/>
          </p:nvPr>
        </p:nvSpPr>
        <p:spPr>
          <a:xfrm>
            <a:off x="5127147" y="1049866"/>
            <a:ext cx="3050166" cy="3050164"/>
          </a:xfrm>
          <a:prstGeom prst="rect">
            <a:avLst/>
          </a:prstGeom>
        </p:spPr>
        <p:txBody>
          <a:bodyPr lIns="91439" tIns="45719" rIns="91439" bIns="45719" anchor="t">
            <a:noAutofit/>
          </a:bodyPr>
          <a:lstStyle/>
          <a:p>
            <a:r>
              <a:rPr lang="en-US" dirty="0"/>
              <a:t>Drag picture to placeholder or click icon to add</a:t>
            </a:r>
            <a:endParaRPr dirty="0"/>
          </a:p>
        </p:txBody>
      </p:sp>
      <p:sp>
        <p:nvSpPr>
          <p:cNvPr id="1828" name="Shape 1828"/>
          <p:cNvSpPr>
            <a:spLocks noGrp="1"/>
          </p:cNvSpPr>
          <p:nvPr>
            <p:ph type="pic" sz="quarter" idx="19"/>
          </p:nvPr>
        </p:nvSpPr>
        <p:spPr>
          <a:xfrm>
            <a:off x="1285057" y="8558565"/>
            <a:ext cx="4456070" cy="4456066"/>
          </a:xfrm>
          <a:prstGeom prst="rect">
            <a:avLst/>
          </a:prstGeom>
        </p:spPr>
        <p:txBody>
          <a:bodyPr lIns="91439" tIns="45719" rIns="91439" bIns="45719" anchor="t">
            <a:noAutofit/>
          </a:bodyPr>
          <a:lstStyle/>
          <a:p>
            <a:r>
              <a:rPr lang="en-US" dirty="0"/>
              <a:t>Drag picture to placeholder or click icon to add</a:t>
            </a:r>
            <a:endParaRPr dirty="0"/>
          </a:p>
        </p:txBody>
      </p:sp>
      <p:sp>
        <p:nvSpPr>
          <p:cNvPr id="1829" name="Shape 1829"/>
          <p:cNvSpPr>
            <a:spLocks noGrp="1"/>
          </p:cNvSpPr>
          <p:nvPr>
            <p:ph type="pic" sz="quarter" idx="20"/>
          </p:nvPr>
        </p:nvSpPr>
        <p:spPr>
          <a:xfrm>
            <a:off x="-2432900" y="-107686"/>
            <a:ext cx="5824916" cy="5824912"/>
          </a:xfrm>
          <a:prstGeom prst="rect">
            <a:avLst/>
          </a:prstGeom>
        </p:spPr>
        <p:txBody>
          <a:bodyPr lIns="91439" tIns="45719" rIns="91439" bIns="45719" anchor="t">
            <a:noAutofit/>
          </a:bodyPr>
          <a:lstStyle/>
          <a:p>
            <a:r>
              <a:rPr lang="en-US" dirty="0"/>
              <a:t>Drag picture to placeholder or click icon to add</a:t>
            </a:r>
            <a:endParaRPr dirty="0"/>
          </a:p>
        </p:txBody>
      </p:sp>
      <p:sp>
        <p:nvSpPr>
          <p:cNvPr id="1830" name="Shape 1830"/>
          <p:cNvSpPr>
            <a:spLocks noGrp="1"/>
          </p:cNvSpPr>
          <p:nvPr>
            <p:ph type="pic" sz="quarter" idx="21"/>
          </p:nvPr>
        </p:nvSpPr>
        <p:spPr>
          <a:xfrm>
            <a:off x="15312660" y="-2291348"/>
            <a:ext cx="5541732" cy="5541728"/>
          </a:xfrm>
          <a:prstGeom prst="rect">
            <a:avLst/>
          </a:prstGeom>
        </p:spPr>
        <p:txBody>
          <a:bodyPr lIns="91439" tIns="45719" rIns="91439" bIns="45719" anchor="t">
            <a:noAutofit/>
          </a:bodyPr>
          <a:lstStyle/>
          <a:p>
            <a:r>
              <a:rPr lang="en-US" dirty="0"/>
              <a:t>Drag picture to placeholder or click icon to add</a:t>
            </a:r>
            <a:endParaRPr dirty="0"/>
          </a:p>
        </p:txBody>
      </p:sp>
      <p:sp>
        <p:nvSpPr>
          <p:cNvPr id="1831" name="Shape 1831"/>
          <p:cNvSpPr>
            <a:spLocks noGrp="1"/>
          </p:cNvSpPr>
          <p:nvPr>
            <p:ph type="pic" sz="quarter" idx="22"/>
          </p:nvPr>
        </p:nvSpPr>
        <p:spPr>
          <a:xfrm>
            <a:off x="19330132" y="8610102"/>
            <a:ext cx="6896612" cy="6896608"/>
          </a:xfrm>
          <a:prstGeom prst="rect">
            <a:avLst/>
          </a:prstGeom>
        </p:spPr>
        <p:txBody>
          <a:bodyPr lIns="91439" tIns="45719" rIns="91439" bIns="45719" anchor="t">
            <a:noAutofit/>
          </a:bodyPr>
          <a:lstStyle/>
          <a:p>
            <a:r>
              <a:rPr lang="en-US" dirty="0"/>
              <a:t>Drag picture to placeholder or click icon to add</a:t>
            </a:r>
            <a:endParaRPr dirty="0"/>
          </a:p>
        </p:txBody>
      </p:sp>
      <p:sp>
        <p:nvSpPr>
          <p:cNvPr id="1832" name="Shape 1832"/>
          <p:cNvSpPr>
            <a:spLocks noGrp="1"/>
          </p:cNvSpPr>
          <p:nvPr>
            <p:ph type="sldNum" sz="quarter" idx="2"/>
          </p:nvPr>
        </p:nvSpPr>
        <p:spPr>
          <a:xfrm>
            <a:off x="11946003" y="13081000"/>
            <a:ext cx="479298" cy="471924"/>
          </a:xfrm>
          <a:prstGeom prst="rect">
            <a:avLst/>
          </a:prstGeom>
        </p:spPr>
        <p:txBody>
          <a:bodyPr/>
          <a:lstStyle>
            <a:lvl1pPr algn="ctr" defTabSz="825500">
              <a:lnSpc>
                <a:spcPct val="100000"/>
              </a:lnSpc>
              <a:defRPr sz="2400">
                <a:latin typeface="Helvetica Light"/>
                <a:ea typeface="Helvetica Light"/>
                <a:cs typeface="Helvetica Light"/>
                <a:sym typeface="Helvetica Light"/>
              </a:defRPr>
            </a:lvl1pPr>
          </a:lstStyle>
          <a:p>
            <a:fld id="{86CB4B4D-7CA3-9044-876B-883B54F8677D}" type="slidenum">
              <a:rPr/>
              <a:pPr/>
              <a:t>‹#›</a:t>
            </a:fld>
            <a:endParaRPr/>
          </a:p>
        </p:txBody>
      </p:sp>
    </p:spTree>
    <p:extLst>
      <p:ext uri="{BB962C8B-B14F-4D97-AF65-F5344CB8AC3E}">
        <p14:creationId xmlns:p14="http://schemas.microsoft.com/office/powerpoint/2010/main" val="3087499180"/>
      </p:ext>
    </p:extLst>
  </p:cSld>
  <p:clrMapOvr>
    <a:masterClrMapping/>
  </p:clrMapOvr>
  <p:transition spd="med"/>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type="tx" preserve="1">
  <p:cSld name="Blank copy 15">
    <p:spTree>
      <p:nvGrpSpPr>
        <p:cNvPr id="1" name=""/>
        <p:cNvGrpSpPr/>
        <p:nvPr/>
      </p:nvGrpSpPr>
      <p:grpSpPr>
        <a:xfrm>
          <a:off x="0" y="0"/>
          <a:ext cx="0" cy="0"/>
          <a:chOff x="0" y="0"/>
          <a:chExt cx="0" cy="0"/>
        </a:xfrm>
      </p:grpSpPr>
      <p:sp>
        <p:nvSpPr>
          <p:cNvPr id="2733" name="Shape 2733"/>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714442270"/>
      </p:ext>
    </p:extLst>
  </p:cSld>
  <p:clrMapOvr>
    <a:masterClrMapping/>
  </p:clrMapOvr>
  <p:transition spd="med"/>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2039517"/>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4"/>
            <a:ext cx="21945600" cy="2286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219203" y="3070229"/>
            <a:ext cx="10774362" cy="1279526"/>
          </a:xfrm>
        </p:spPr>
        <p:txBody>
          <a:bodyPr anchor="b"/>
          <a:lstStyle>
            <a:lvl1pPr marL="0" indent="0">
              <a:buNone/>
              <a:defRPr sz="2400" b="1"/>
            </a:lvl1pPr>
            <a:lvl2pPr marL="457188" indent="0">
              <a:buNone/>
              <a:defRPr sz="2134" b="1"/>
            </a:lvl2pPr>
            <a:lvl3pPr marL="914378" indent="0">
              <a:buNone/>
              <a:defRPr sz="1866" b="1"/>
            </a:lvl3pPr>
            <a:lvl4pPr marL="1371566" indent="0">
              <a:buNone/>
              <a:defRPr sz="1600" b="1"/>
            </a:lvl4pPr>
            <a:lvl5pPr marL="1828754" indent="0">
              <a:buNone/>
              <a:defRPr sz="1600" b="1"/>
            </a:lvl5pPr>
            <a:lvl6pPr marL="2285942" indent="0">
              <a:buNone/>
              <a:defRPr sz="1600" b="1"/>
            </a:lvl6pPr>
            <a:lvl7pPr marL="2743132" indent="0">
              <a:buNone/>
              <a:defRPr sz="1600" b="1"/>
            </a:lvl7pPr>
            <a:lvl8pPr marL="3200320" indent="0">
              <a:buNone/>
              <a:defRPr sz="1600" b="1"/>
            </a:lvl8pPr>
            <a:lvl9pPr marL="3657508" indent="0">
              <a:buNone/>
              <a:defRPr sz="1600" b="1"/>
            </a:lvl9pPr>
          </a:lstStyle>
          <a:p>
            <a:pPr lvl="0"/>
            <a:r>
              <a:rPr lang="en-US"/>
              <a:t>Click to edit Master text styles</a:t>
            </a:r>
          </a:p>
        </p:txBody>
      </p:sp>
      <p:sp>
        <p:nvSpPr>
          <p:cNvPr id="4" name="Content Placeholder 3"/>
          <p:cNvSpPr>
            <a:spLocks noGrp="1"/>
          </p:cNvSpPr>
          <p:nvPr>
            <p:ph sz="half" idx="2"/>
          </p:nvPr>
        </p:nvSpPr>
        <p:spPr>
          <a:xfrm>
            <a:off x="1219203" y="4349750"/>
            <a:ext cx="10774362" cy="7902576"/>
          </a:xfrm>
        </p:spPr>
        <p:txBody>
          <a:bodyPr/>
          <a:lstStyle>
            <a:lvl1pPr>
              <a:defRPr sz="2400"/>
            </a:lvl1pPr>
            <a:lvl2pPr>
              <a:defRPr sz="2134"/>
            </a:lvl2pPr>
            <a:lvl3pPr>
              <a:defRPr sz="1866"/>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2387264" y="3070229"/>
            <a:ext cx="10777536" cy="1279526"/>
          </a:xfrm>
        </p:spPr>
        <p:txBody>
          <a:bodyPr anchor="b"/>
          <a:lstStyle>
            <a:lvl1pPr marL="0" indent="0">
              <a:buNone/>
              <a:defRPr sz="2400" b="1"/>
            </a:lvl1pPr>
            <a:lvl2pPr marL="457188" indent="0">
              <a:buNone/>
              <a:defRPr sz="2134" b="1"/>
            </a:lvl2pPr>
            <a:lvl3pPr marL="914378" indent="0">
              <a:buNone/>
              <a:defRPr sz="1866" b="1"/>
            </a:lvl3pPr>
            <a:lvl4pPr marL="1371566" indent="0">
              <a:buNone/>
              <a:defRPr sz="1600" b="1"/>
            </a:lvl4pPr>
            <a:lvl5pPr marL="1828754" indent="0">
              <a:buNone/>
              <a:defRPr sz="1600" b="1"/>
            </a:lvl5pPr>
            <a:lvl6pPr marL="2285942" indent="0">
              <a:buNone/>
              <a:defRPr sz="1600" b="1"/>
            </a:lvl6pPr>
            <a:lvl7pPr marL="2743132" indent="0">
              <a:buNone/>
              <a:defRPr sz="1600" b="1"/>
            </a:lvl7pPr>
            <a:lvl8pPr marL="3200320" indent="0">
              <a:buNone/>
              <a:defRPr sz="1600" b="1"/>
            </a:lvl8pPr>
            <a:lvl9pPr marL="365750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12387264" y="4349750"/>
            <a:ext cx="10777536" cy="7902576"/>
          </a:xfrm>
        </p:spPr>
        <p:txBody>
          <a:bodyPr/>
          <a:lstStyle>
            <a:lvl1pPr>
              <a:defRPr sz="2400"/>
            </a:lvl1pPr>
            <a:lvl2pPr>
              <a:defRPr sz="2134"/>
            </a:lvl2pPr>
            <a:lvl3pPr>
              <a:defRPr sz="1866"/>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9923496"/>
      </p:ext>
    </p:extLst>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70797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type="tx">
  <p:cSld name="Title3 + 5 points Icon BLU">
    <p:spTree>
      <p:nvGrpSpPr>
        <p:cNvPr id="1" name=""/>
        <p:cNvGrpSpPr/>
        <p:nvPr/>
      </p:nvGrpSpPr>
      <p:grpSpPr>
        <a:xfrm>
          <a:off x="0" y="0"/>
          <a:ext cx="0" cy="0"/>
          <a:chOff x="0" y="0"/>
          <a:chExt cx="0" cy="0"/>
        </a:xfrm>
      </p:grpSpPr>
      <p:sp>
        <p:nvSpPr>
          <p:cNvPr id="1317" name="Shape 1317"/>
          <p:cNvSpPr/>
          <p:nvPr/>
        </p:nvSpPr>
        <p:spPr>
          <a:xfrm>
            <a:off x="17500410" y="1781740"/>
            <a:ext cx="4492892" cy="4492884"/>
          </a:xfrm>
          <a:custGeom>
            <a:avLst/>
            <a:gdLst/>
            <a:ahLst/>
            <a:cxnLst>
              <a:cxn ang="0">
                <a:pos x="wd2" y="hd2"/>
              </a:cxn>
              <a:cxn ang="5400000">
                <a:pos x="wd2" y="hd2"/>
              </a:cxn>
              <a:cxn ang="10800000">
                <a:pos x="wd2" y="hd2"/>
              </a:cxn>
              <a:cxn ang="16200000">
                <a:pos x="wd2" y="hd2"/>
              </a:cxn>
            </a:cxnLst>
            <a:rect l="0" t="0" r="r" b="b"/>
            <a:pathLst>
              <a:path w="20465" h="20465"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12700">
            <a:solidFill>
              <a:schemeClr val="accent6">
                <a:hueOff val="-4754211"/>
                <a:satOff val="44162"/>
                <a:lumOff val="5094"/>
              </a:schemeClr>
            </a:solidFill>
          </a:ln>
        </p:spPr>
        <p:txBody>
          <a:bodyPr lIns="0" tIns="0" rIns="0" bIns="0"/>
          <a:lstStyle/>
          <a:p>
            <a:pPr defTabSz="914400">
              <a:lnSpc>
                <a:spcPct val="100000"/>
              </a:lnSpc>
              <a:defRPr sz="1800"/>
            </a:pPr>
            <a:endParaRPr sz="1800"/>
          </a:p>
        </p:txBody>
      </p:sp>
      <p:sp>
        <p:nvSpPr>
          <p:cNvPr id="1318" name="Shape 1318"/>
          <p:cNvSpPr/>
          <p:nvPr/>
        </p:nvSpPr>
        <p:spPr>
          <a:xfrm>
            <a:off x="11466971" y="1771323"/>
            <a:ext cx="4492890" cy="4492886"/>
          </a:xfrm>
          <a:custGeom>
            <a:avLst/>
            <a:gdLst/>
            <a:ahLst/>
            <a:cxnLst>
              <a:cxn ang="0">
                <a:pos x="wd2" y="hd2"/>
              </a:cxn>
              <a:cxn ang="5400000">
                <a:pos x="wd2" y="hd2"/>
              </a:cxn>
              <a:cxn ang="10800000">
                <a:pos x="wd2" y="hd2"/>
              </a:cxn>
              <a:cxn ang="16200000">
                <a:pos x="wd2" y="hd2"/>
              </a:cxn>
            </a:cxnLst>
            <a:rect l="0" t="0" r="r" b="b"/>
            <a:pathLst>
              <a:path w="20465" h="20465"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12700">
            <a:solidFill>
              <a:schemeClr val="accent6">
                <a:hueOff val="-4754211"/>
                <a:satOff val="44162"/>
                <a:lumOff val="5094"/>
              </a:schemeClr>
            </a:solidFill>
          </a:ln>
        </p:spPr>
        <p:txBody>
          <a:bodyPr lIns="0" tIns="0" rIns="0" bIns="0"/>
          <a:lstStyle/>
          <a:p>
            <a:pPr defTabSz="914400">
              <a:lnSpc>
                <a:spcPct val="100000"/>
              </a:lnSpc>
              <a:defRPr sz="1800"/>
            </a:pPr>
            <a:endParaRPr sz="1800"/>
          </a:p>
        </p:txBody>
      </p:sp>
      <p:sp>
        <p:nvSpPr>
          <p:cNvPr id="1319" name="Shape 1319"/>
          <p:cNvSpPr/>
          <p:nvPr/>
        </p:nvSpPr>
        <p:spPr>
          <a:xfrm>
            <a:off x="17500410" y="7492672"/>
            <a:ext cx="4492892" cy="4492884"/>
          </a:xfrm>
          <a:custGeom>
            <a:avLst/>
            <a:gdLst/>
            <a:ahLst/>
            <a:cxnLst>
              <a:cxn ang="0">
                <a:pos x="wd2" y="hd2"/>
              </a:cxn>
              <a:cxn ang="5400000">
                <a:pos x="wd2" y="hd2"/>
              </a:cxn>
              <a:cxn ang="10800000">
                <a:pos x="wd2" y="hd2"/>
              </a:cxn>
              <a:cxn ang="16200000">
                <a:pos x="wd2" y="hd2"/>
              </a:cxn>
            </a:cxnLst>
            <a:rect l="0" t="0" r="r" b="b"/>
            <a:pathLst>
              <a:path w="20465" h="20465"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12700">
            <a:solidFill>
              <a:schemeClr val="accent6">
                <a:hueOff val="-4754211"/>
                <a:satOff val="44162"/>
                <a:lumOff val="5094"/>
              </a:schemeClr>
            </a:solidFill>
          </a:ln>
        </p:spPr>
        <p:txBody>
          <a:bodyPr lIns="0" tIns="0" rIns="0" bIns="0"/>
          <a:lstStyle/>
          <a:p>
            <a:pPr defTabSz="914400">
              <a:lnSpc>
                <a:spcPct val="100000"/>
              </a:lnSpc>
              <a:defRPr sz="1800"/>
            </a:pPr>
            <a:endParaRPr sz="1800"/>
          </a:p>
        </p:txBody>
      </p:sp>
      <p:sp>
        <p:nvSpPr>
          <p:cNvPr id="1320" name="Shape 1320"/>
          <p:cNvSpPr/>
          <p:nvPr/>
        </p:nvSpPr>
        <p:spPr>
          <a:xfrm>
            <a:off x="11466968" y="7492672"/>
            <a:ext cx="4492892" cy="4492884"/>
          </a:xfrm>
          <a:custGeom>
            <a:avLst/>
            <a:gdLst/>
            <a:ahLst/>
            <a:cxnLst>
              <a:cxn ang="0">
                <a:pos x="wd2" y="hd2"/>
              </a:cxn>
              <a:cxn ang="5400000">
                <a:pos x="wd2" y="hd2"/>
              </a:cxn>
              <a:cxn ang="10800000">
                <a:pos x="wd2" y="hd2"/>
              </a:cxn>
              <a:cxn ang="16200000">
                <a:pos x="wd2" y="hd2"/>
              </a:cxn>
            </a:cxnLst>
            <a:rect l="0" t="0" r="r" b="b"/>
            <a:pathLst>
              <a:path w="20465" h="20465"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12700">
            <a:solidFill>
              <a:schemeClr val="accent6">
                <a:hueOff val="-4754211"/>
                <a:satOff val="44162"/>
                <a:lumOff val="5094"/>
              </a:schemeClr>
            </a:solidFill>
          </a:ln>
        </p:spPr>
        <p:txBody>
          <a:bodyPr lIns="0" tIns="0" rIns="0" bIns="0"/>
          <a:lstStyle/>
          <a:p>
            <a:pPr defTabSz="914400">
              <a:lnSpc>
                <a:spcPct val="100000"/>
              </a:lnSpc>
              <a:defRPr sz="1800"/>
            </a:pPr>
            <a:endParaRPr sz="1800"/>
          </a:p>
        </p:txBody>
      </p:sp>
      <p:sp>
        <p:nvSpPr>
          <p:cNvPr id="1321" name="Shape 1321"/>
          <p:cNvSpPr>
            <a:spLocks noGrp="1"/>
          </p:cNvSpPr>
          <p:nvPr>
            <p:ph type="body" sz="quarter" idx="13"/>
          </p:nvPr>
        </p:nvSpPr>
        <p:spPr>
          <a:xfrm>
            <a:off x="17746061" y="3784403"/>
            <a:ext cx="4001594" cy="487562"/>
          </a:xfrm>
          <a:prstGeom prst="rect">
            <a:avLst/>
          </a:prstGeom>
        </p:spPr>
        <p:txBody>
          <a:bodyPr lIns="0" tIns="0" rIns="0" bIns="0" anchor="t">
            <a:noAutofit/>
          </a:bodyPr>
          <a:lstStyle>
            <a:lvl1pPr marL="0" indent="0" algn="ctr" defTabSz="914400">
              <a:lnSpc>
                <a:spcPts val="3200"/>
              </a:lnSpc>
              <a:spcBef>
                <a:spcPts val="0"/>
              </a:spcBef>
              <a:buSzTx/>
              <a:buNone/>
              <a:defRPr sz="3000" b="1" cap="all" spc="0">
                <a:solidFill>
                  <a:srgbClr val="53585F"/>
                </a:solidFill>
                <a:latin typeface="+mn-lt"/>
                <a:ea typeface="+mn-ea"/>
                <a:cs typeface="+mn-cs"/>
                <a:sym typeface="Calibri"/>
              </a:defRPr>
            </a:lvl1pPr>
          </a:lstStyle>
          <a:p>
            <a:pPr lvl="0"/>
            <a:r>
              <a:rPr lang="en-US"/>
              <a:t>Edit Master text styles</a:t>
            </a:r>
          </a:p>
        </p:txBody>
      </p:sp>
      <p:sp>
        <p:nvSpPr>
          <p:cNvPr id="1322" name="Shape 1322"/>
          <p:cNvSpPr>
            <a:spLocks noGrp="1"/>
          </p:cNvSpPr>
          <p:nvPr>
            <p:ph type="body" sz="quarter" idx="14"/>
          </p:nvPr>
        </p:nvSpPr>
        <p:spPr>
          <a:xfrm>
            <a:off x="11712618" y="3773985"/>
            <a:ext cx="4001592" cy="487562"/>
          </a:xfrm>
          <a:prstGeom prst="rect">
            <a:avLst/>
          </a:prstGeom>
        </p:spPr>
        <p:txBody>
          <a:bodyPr lIns="0" tIns="0" rIns="0" bIns="0" anchor="t">
            <a:noAutofit/>
          </a:bodyPr>
          <a:lstStyle>
            <a:lvl1pPr marL="0" indent="0" algn="ctr" defTabSz="914400">
              <a:lnSpc>
                <a:spcPts val="3200"/>
              </a:lnSpc>
              <a:spcBef>
                <a:spcPts val="0"/>
              </a:spcBef>
              <a:buSzTx/>
              <a:buNone/>
              <a:defRPr sz="3000" b="1" cap="all" spc="0">
                <a:solidFill>
                  <a:srgbClr val="53585F"/>
                </a:solidFill>
                <a:latin typeface="+mn-lt"/>
                <a:ea typeface="+mn-ea"/>
                <a:cs typeface="+mn-cs"/>
                <a:sym typeface="Calibri"/>
              </a:defRPr>
            </a:lvl1pPr>
          </a:lstStyle>
          <a:p>
            <a:pPr lvl="0"/>
            <a:r>
              <a:rPr lang="en-US"/>
              <a:t>Edit Master text styles</a:t>
            </a:r>
          </a:p>
        </p:txBody>
      </p:sp>
      <p:sp>
        <p:nvSpPr>
          <p:cNvPr id="1323" name="Shape 1323"/>
          <p:cNvSpPr/>
          <p:nvPr/>
        </p:nvSpPr>
        <p:spPr>
          <a:xfrm>
            <a:off x="13849416" y="3977287"/>
            <a:ext cx="5761436" cy="5761430"/>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a:ln w="6350">
            <a:solidFill>
              <a:srgbClr val="000000">
                <a:alpha val="70245"/>
              </a:srgbClr>
            </a:solidFill>
          </a:ln>
        </p:spPr>
        <p:txBody>
          <a:bodyPr lIns="0" tIns="0" rIns="0" bIns="0"/>
          <a:lstStyle/>
          <a:p>
            <a:pPr defTabSz="914400">
              <a:lnSpc>
                <a:spcPct val="100000"/>
              </a:lnSpc>
              <a:defRPr sz="1800"/>
            </a:pPr>
            <a:endParaRPr sz="1800"/>
          </a:p>
        </p:txBody>
      </p:sp>
      <p:sp>
        <p:nvSpPr>
          <p:cNvPr id="1324" name="Shape 1324"/>
          <p:cNvSpPr>
            <a:spLocks noGrp="1"/>
          </p:cNvSpPr>
          <p:nvPr>
            <p:ph type="body" sz="quarter" idx="15"/>
          </p:nvPr>
        </p:nvSpPr>
        <p:spPr>
          <a:xfrm>
            <a:off x="14729338" y="6614221"/>
            <a:ext cx="4001592" cy="487562"/>
          </a:xfrm>
          <a:prstGeom prst="rect">
            <a:avLst/>
          </a:prstGeom>
        </p:spPr>
        <p:txBody>
          <a:bodyPr lIns="0" tIns="0" rIns="0" bIns="0" anchor="t">
            <a:noAutofit/>
          </a:bodyPr>
          <a:lstStyle>
            <a:lvl1pPr marL="0" indent="0" algn="ctr">
              <a:lnSpc>
                <a:spcPct val="110000"/>
              </a:lnSpc>
              <a:spcBef>
                <a:spcPts val="0"/>
              </a:spcBef>
              <a:buSzTx/>
              <a:buNone/>
              <a:defRPr b="1" cap="all" spc="1026" baseline="11999">
                <a:solidFill>
                  <a:srgbClr val="FFFFFF"/>
                </a:solidFill>
                <a:latin typeface="+mn-lt"/>
                <a:ea typeface="+mn-ea"/>
                <a:cs typeface="+mn-cs"/>
                <a:sym typeface="Calibri"/>
              </a:defRPr>
            </a:lvl1pPr>
          </a:lstStyle>
          <a:p>
            <a:pPr lvl="0"/>
            <a:r>
              <a:rPr lang="en-US"/>
              <a:t>Edit Master text styles</a:t>
            </a:r>
          </a:p>
        </p:txBody>
      </p:sp>
      <p:sp>
        <p:nvSpPr>
          <p:cNvPr id="1325" name="Shape 1325"/>
          <p:cNvSpPr>
            <a:spLocks noGrp="1"/>
          </p:cNvSpPr>
          <p:nvPr>
            <p:ph type="body" sz="quarter" idx="16"/>
          </p:nvPr>
        </p:nvSpPr>
        <p:spPr>
          <a:xfrm>
            <a:off x="17746061" y="9495335"/>
            <a:ext cx="4001594" cy="487562"/>
          </a:xfrm>
          <a:prstGeom prst="rect">
            <a:avLst/>
          </a:prstGeom>
        </p:spPr>
        <p:txBody>
          <a:bodyPr lIns="0" tIns="0" rIns="0" bIns="0" anchor="t">
            <a:noAutofit/>
          </a:bodyPr>
          <a:lstStyle>
            <a:lvl1pPr marL="0" indent="0" algn="ctr" defTabSz="914400">
              <a:lnSpc>
                <a:spcPts val="3200"/>
              </a:lnSpc>
              <a:spcBef>
                <a:spcPts val="0"/>
              </a:spcBef>
              <a:buSzTx/>
              <a:buNone/>
              <a:defRPr sz="3000" b="1" cap="all" spc="0">
                <a:solidFill>
                  <a:srgbClr val="53585F"/>
                </a:solidFill>
                <a:latin typeface="+mn-lt"/>
                <a:ea typeface="+mn-ea"/>
                <a:cs typeface="+mn-cs"/>
                <a:sym typeface="Calibri"/>
              </a:defRPr>
            </a:lvl1pPr>
          </a:lstStyle>
          <a:p>
            <a:pPr lvl="0"/>
            <a:r>
              <a:rPr lang="en-US"/>
              <a:t>Edit Master text styles</a:t>
            </a:r>
          </a:p>
        </p:txBody>
      </p:sp>
      <p:sp>
        <p:nvSpPr>
          <p:cNvPr id="1326" name="Shape 1326"/>
          <p:cNvSpPr>
            <a:spLocks noGrp="1"/>
          </p:cNvSpPr>
          <p:nvPr>
            <p:ph type="body" sz="quarter" idx="17"/>
          </p:nvPr>
        </p:nvSpPr>
        <p:spPr>
          <a:xfrm>
            <a:off x="11712618" y="9495335"/>
            <a:ext cx="4001592" cy="487562"/>
          </a:xfrm>
          <a:prstGeom prst="rect">
            <a:avLst/>
          </a:prstGeom>
        </p:spPr>
        <p:txBody>
          <a:bodyPr lIns="0" tIns="0" rIns="0" bIns="0" anchor="t">
            <a:noAutofit/>
          </a:bodyPr>
          <a:lstStyle>
            <a:lvl1pPr marL="0" indent="0" algn="ctr" defTabSz="914400">
              <a:lnSpc>
                <a:spcPts val="3200"/>
              </a:lnSpc>
              <a:spcBef>
                <a:spcPts val="0"/>
              </a:spcBef>
              <a:buSzTx/>
              <a:buNone/>
              <a:defRPr sz="3000" b="1" cap="all" spc="0">
                <a:solidFill>
                  <a:srgbClr val="53585F"/>
                </a:solidFill>
                <a:latin typeface="+mn-lt"/>
                <a:ea typeface="+mn-ea"/>
                <a:cs typeface="+mn-cs"/>
                <a:sym typeface="Calibri"/>
              </a:defRPr>
            </a:lvl1pPr>
          </a:lstStyle>
          <a:p>
            <a:pPr lvl="0"/>
            <a:r>
              <a:rPr lang="en-US"/>
              <a:t>Edit Master text styles</a:t>
            </a:r>
          </a:p>
        </p:txBody>
      </p:sp>
      <p:sp>
        <p:nvSpPr>
          <p:cNvPr id="1327" name="Shape 1327"/>
          <p:cNvSpPr/>
          <p:nvPr/>
        </p:nvSpPr>
        <p:spPr>
          <a:xfrm>
            <a:off x="2933388" y="6892215"/>
            <a:ext cx="1382488" cy="2"/>
          </a:xfrm>
          <a:prstGeom prst="line">
            <a:avLst/>
          </a:prstGeom>
          <a:ln w="50800">
            <a:solidFill>
              <a:schemeClr val="accent6">
                <a:hueOff val="-4754211"/>
                <a:satOff val="44162"/>
                <a:lumOff val="5094"/>
              </a:schemeClr>
            </a:solidFill>
            <a:miter/>
          </a:ln>
        </p:spPr>
        <p:txBody>
          <a:bodyPr tIns="91440" bIns="91440"/>
          <a:lstStyle/>
          <a:p>
            <a:pPr>
              <a:lnSpc>
                <a:spcPct val="100000"/>
              </a:lnSpc>
              <a:defRPr sz="3600"/>
            </a:pPr>
            <a:endParaRPr sz="3600"/>
          </a:p>
        </p:txBody>
      </p:sp>
      <p:sp>
        <p:nvSpPr>
          <p:cNvPr id="1328" name="Shape 1328"/>
          <p:cNvSpPr>
            <a:spLocks noGrp="1"/>
          </p:cNvSpPr>
          <p:nvPr>
            <p:ph type="body" sz="quarter" idx="18"/>
          </p:nvPr>
        </p:nvSpPr>
        <p:spPr>
          <a:xfrm>
            <a:off x="2933388" y="7363516"/>
            <a:ext cx="6170620" cy="2907448"/>
          </a:xfrm>
          <a:prstGeom prst="rect">
            <a:avLst/>
          </a:prstGeom>
        </p:spPr>
        <p:txBody>
          <a:bodyPr lIns="0" tIns="0" rIns="0" bIns="0" anchor="t">
            <a:noAutofit/>
          </a:bodyPr>
          <a:lstStyle>
            <a:lvl1pPr marL="0" indent="0" algn="l" defTabSz="1828800">
              <a:spcBef>
                <a:spcPts val="0"/>
              </a:spcBef>
              <a:buSzTx/>
              <a:buNone/>
              <a:defRPr spc="50">
                <a:solidFill>
                  <a:srgbClr val="53585F"/>
                </a:solidFill>
              </a:defRPr>
            </a:lvl1pPr>
          </a:lstStyle>
          <a:p>
            <a:pPr lvl="0"/>
            <a:r>
              <a:rPr lang="en-US"/>
              <a:t>Edit Master text styles</a:t>
            </a:r>
          </a:p>
        </p:txBody>
      </p:sp>
      <p:sp>
        <p:nvSpPr>
          <p:cNvPr id="1329" name="Shape 1329"/>
          <p:cNvSpPr>
            <a:spLocks noGrp="1"/>
          </p:cNvSpPr>
          <p:nvPr>
            <p:ph type="body" sz="quarter" idx="19"/>
          </p:nvPr>
        </p:nvSpPr>
        <p:spPr>
          <a:xfrm>
            <a:off x="2933389" y="4911929"/>
            <a:ext cx="6433346" cy="1994230"/>
          </a:xfrm>
          <a:prstGeom prst="rect">
            <a:avLst/>
          </a:prstGeom>
        </p:spPr>
        <p:txBody>
          <a:bodyPr lIns="0" tIns="0" rIns="0" bIns="0" anchor="t">
            <a:noAutofit/>
          </a:bodyPr>
          <a:lstStyle>
            <a:lvl1pPr marL="0" indent="0" algn="l" defTabSz="1828800">
              <a:spcBef>
                <a:spcPts val="0"/>
              </a:spcBef>
              <a:buSzTx/>
              <a:buNone/>
              <a:defRPr sz="7200" spc="0">
                <a:latin typeface="+mn-lt"/>
                <a:ea typeface="+mn-ea"/>
                <a:cs typeface="+mn-cs"/>
                <a:sym typeface="Calibri"/>
              </a:defRPr>
            </a:lvl1pPr>
          </a:lstStyle>
          <a:p>
            <a:pPr lvl="0"/>
            <a:r>
              <a:rPr lang="en-US"/>
              <a:t>Edit Master text styles</a:t>
            </a:r>
          </a:p>
        </p:txBody>
      </p:sp>
      <p:sp>
        <p:nvSpPr>
          <p:cNvPr id="1330" name="Shape 1330"/>
          <p:cNvSpPr>
            <a:spLocks noGrp="1"/>
          </p:cNvSpPr>
          <p:nvPr>
            <p:ph type="sldNum" sz="quarter" idx="2"/>
          </p:nvPr>
        </p:nvSpPr>
        <p:spPr>
          <a:prstGeom prst="rect">
            <a:avLst/>
          </a:prstGeom>
        </p:spPr>
        <p:txBody>
          <a:bodyPr/>
          <a:lstStyle/>
          <a:p>
            <a:fld id="{8D2A0E11-CE85-43FD-9B5B-9BABBA7C5759}" type="slidenum">
              <a:rPr lang="en-US" smtClean="0"/>
              <a:t>‹#›</a:t>
            </a:fld>
            <a:endParaRPr lang="en-US"/>
          </a:p>
        </p:txBody>
      </p:sp>
    </p:spTree>
    <p:extLst>
      <p:ext uri="{BB962C8B-B14F-4D97-AF65-F5344CB8AC3E}">
        <p14:creationId xmlns:p14="http://schemas.microsoft.com/office/powerpoint/2010/main" val="3459038834"/>
      </p:ext>
    </p:extLst>
  </p:cSld>
  <p:clrMapOvr>
    <a:masterClrMapping/>
  </p:clrMapOvr>
  <p:transition spd="med"/>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userDrawn="1">
  <p:cSld name="1_Title Long - Side">
    <p:spTree>
      <p:nvGrpSpPr>
        <p:cNvPr id="1" name=""/>
        <p:cNvGrpSpPr/>
        <p:nvPr/>
      </p:nvGrpSpPr>
      <p:grpSpPr>
        <a:xfrm>
          <a:off x="0" y="0"/>
          <a:ext cx="0" cy="0"/>
          <a:chOff x="0" y="0"/>
          <a:chExt cx="0" cy="0"/>
        </a:xfrm>
      </p:grpSpPr>
      <p:sp>
        <p:nvSpPr>
          <p:cNvPr id="108" name="Shape 108"/>
          <p:cNvSpPr/>
          <p:nvPr/>
        </p:nvSpPr>
        <p:spPr>
          <a:xfrm>
            <a:off x="17030801" y="0"/>
            <a:ext cx="7353202" cy="13716000"/>
          </a:xfrm>
          <a:prstGeom prst="rect">
            <a:avLst/>
          </a:prstGeom>
          <a:solidFill>
            <a:srgbClr val="000000"/>
          </a:solidFill>
          <a:ln w="12700">
            <a:miter lim="400000"/>
          </a:ln>
          <a:effectLst>
            <a:outerShdw blurRad="38100" dist="25400" dir="5400000" rotWithShape="0">
              <a:srgbClr val="000000">
                <a:alpha val="50000"/>
              </a:srgbClr>
            </a:outerShdw>
          </a:effectLst>
        </p:spPr>
        <p:txBody>
          <a:bodyPr lIns="50800" tIns="50800" rIns="50800" bIns="50800" anchor="ctr"/>
          <a:lstStyle/>
          <a:p>
            <a:pPr>
              <a:lnSpc>
                <a:spcPct val="100000"/>
              </a:lnSpc>
              <a:defRPr sz="3600"/>
            </a:pPr>
            <a:endParaRPr sz="3600"/>
          </a:p>
        </p:txBody>
      </p:sp>
      <p:pic>
        <p:nvPicPr>
          <p:cNvPr id="109" name="pasted-image.pdf"/>
          <p:cNvPicPr>
            <a:picLocks noChangeAspect="1"/>
          </p:cNvPicPr>
          <p:nvPr/>
        </p:nvPicPr>
        <p:blipFill>
          <a:blip r:embed="rId2"/>
          <a:stretch>
            <a:fillRect/>
          </a:stretch>
        </p:blipFill>
        <p:spPr>
          <a:xfrm>
            <a:off x="17482623" y="9104042"/>
            <a:ext cx="2095422" cy="440628"/>
          </a:xfrm>
          <a:prstGeom prst="rect">
            <a:avLst/>
          </a:prstGeom>
          <a:ln w="12700">
            <a:miter lim="400000"/>
          </a:ln>
        </p:spPr>
      </p:pic>
      <p:sp>
        <p:nvSpPr>
          <p:cNvPr id="110" name="Shape 110"/>
          <p:cNvSpPr>
            <a:spLocks noGrp="1"/>
          </p:cNvSpPr>
          <p:nvPr>
            <p:ph type="title"/>
          </p:nvPr>
        </p:nvSpPr>
        <p:spPr>
          <a:xfrm>
            <a:off x="17687974" y="9693374"/>
            <a:ext cx="6440128" cy="3690840"/>
          </a:xfrm>
          <a:prstGeom prst="rect">
            <a:avLst/>
          </a:prstGeom>
        </p:spPr>
        <p:txBody>
          <a:bodyPr lIns="0" tIns="0" rIns="0" bIns="0" anchor="t">
            <a:noAutofit/>
          </a:bodyPr>
          <a:lstStyle>
            <a:lvl1pPr algn="l" defTabSz="1828800">
              <a:lnSpc>
                <a:spcPct val="70000"/>
              </a:lnSpc>
              <a:defRPr cap="none" spc="0" baseline="0">
                <a:solidFill>
                  <a:srgbClr val="FFFFFF"/>
                </a:solidFill>
              </a:defRPr>
            </a:lvl1pPr>
          </a:lstStyle>
          <a:p>
            <a:r>
              <a:t>Title Text</a:t>
            </a:r>
          </a:p>
        </p:txBody>
      </p:sp>
      <p:sp>
        <p:nvSpPr>
          <p:cNvPr id="111" name="Shape 111"/>
          <p:cNvSpPr>
            <a:spLocks noGrp="1"/>
          </p:cNvSpPr>
          <p:nvPr>
            <p:ph type="sldNum" sz="quarter" idx="2"/>
          </p:nvPr>
        </p:nvSpPr>
        <p:spPr>
          <a:xfrm>
            <a:off x="11946003" y="13081000"/>
            <a:ext cx="479298" cy="471924"/>
          </a:xfrm>
          <a:prstGeom prst="rect">
            <a:avLst/>
          </a:prstGeom>
        </p:spPr>
        <p:txBody>
          <a:bodyPr/>
          <a:lstStyle>
            <a:lvl1pPr algn="ctr" defTabSz="825500">
              <a:lnSpc>
                <a:spcPct val="100000"/>
              </a:lnSpc>
              <a:defRPr sz="2400">
                <a:latin typeface="Helvetica Light"/>
                <a:ea typeface="Helvetica Light"/>
                <a:cs typeface="Helvetica Light"/>
                <a:sym typeface="Helvetica Light"/>
              </a:defRPr>
            </a:lvl1pPr>
          </a:lstStyle>
          <a:p>
            <a:fld id="{86CB4B4D-7CA3-9044-876B-883B54F8677D}" type="slidenum">
              <a:rPr/>
              <a:t>‹#›</a:t>
            </a:fld>
            <a:endParaRPr/>
          </a:p>
        </p:txBody>
      </p:sp>
      <p:pic>
        <p:nvPicPr>
          <p:cNvPr id="7" name="Picture Placeholder 2"/>
          <p:cNvPicPr>
            <a:picLocks noChangeAspect="1"/>
          </p:cNvPicPr>
          <p:nvPr userDrawn="1"/>
        </p:nvPicPr>
        <p:blipFill>
          <a:blip r:embed="rId3" cstate="print">
            <a:alphaModFix amt="57000"/>
            <a:extLst>
              <a:ext uri="{28A0092B-C50C-407E-A947-70E740481C1C}">
                <a14:useLocalDpi xmlns:a14="http://schemas.microsoft.com/office/drawing/2010/main"/>
              </a:ext>
            </a:extLst>
          </a:blip>
          <a:srcRect/>
          <a:stretch>
            <a:fillRect/>
          </a:stretch>
        </p:blipFill>
        <p:spPr>
          <a:xfrm>
            <a:off x="-18114" y="-80478"/>
            <a:ext cx="17194820" cy="13876956"/>
          </a:xfrm>
          <a:prstGeom prst="rect">
            <a:avLst/>
          </a:prstGeom>
          <a:ln w="12700">
            <a:miter lim="400000"/>
          </a:ln>
          <a:extLst>
            <a:ext uri="{C572A759-6A51-4108-AA02-DFA0A04FC94B}">
              <ma14:wrappingTextBoxFlag xmlns:ma14="http://schemas.microsoft.com/office/mac/drawingml/2011/main" xmlns="" val="1"/>
            </a:ext>
          </a:extLst>
        </p:spPr>
      </p:pic>
    </p:spTree>
    <p:extLst>
      <p:ext uri="{BB962C8B-B14F-4D97-AF65-F5344CB8AC3E}">
        <p14:creationId xmlns:p14="http://schemas.microsoft.com/office/powerpoint/2010/main" val="2543596704"/>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9507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Title + body + img bg - Side">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grayscl/>
            <a:alphaModFix amt="50000"/>
            <a:extLst>
              <a:ext uri="{BEBA8EAE-BF5A-486C-A8C5-ECC9F3942E4B}">
                <a14:imgProps xmlns:a14="http://schemas.microsoft.com/office/drawing/2010/main">
                  <a14:imgLayer r:embed="rId3">
                    <a14:imgEffect>
                      <a14:sharpenSoften amount="25000"/>
                    </a14:imgEffect>
                    <a14:imgEffect>
                      <a14:colorTemperature colorTemp="11200"/>
                    </a14:imgEffect>
                    <a14:imgEffect>
                      <a14:saturation sat="0"/>
                    </a14:imgEffect>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0"/>
            <a:ext cx="24384000" cy="13716000"/>
          </a:xfrm>
          <a:prstGeom prst="rect">
            <a:avLst/>
          </a:prstGeom>
        </p:spPr>
      </p:pic>
      <p:sp>
        <p:nvSpPr>
          <p:cNvPr id="249" name="Shape 249"/>
          <p:cNvSpPr>
            <a:spLocks noGrp="1"/>
          </p:cNvSpPr>
          <p:nvPr>
            <p:ph type="body" sz="quarter" idx="14"/>
          </p:nvPr>
        </p:nvSpPr>
        <p:spPr>
          <a:xfrm>
            <a:off x="10719891" y="7435495"/>
            <a:ext cx="11154768" cy="4174942"/>
          </a:xfrm>
          <a:prstGeom prst="rect">
            <a:avLst/>
          </a:prstGeom>
        </p:spPr>
        <p:txBody>
          <a:bodyPr lIns="0" tIns="0" rIns="0" bIns="0" anchor="t">
            <a:noAutofit/>
          </a:bodyPr>
          <a:lstStyle>
            <a:lvl1pPr marL="0" indent="0" algn="r" defTabSz="1828800">
              <a:spcBef>
                <a:spcPts val="0"/>
              </a:spcBef>
              <a:buSzTx/>
              <a:buNone/>
              <a:defRPr spc="49">
                <a:solidFill>
                  <a:srgbClr val="DCDEE0"/>
                </a:solidFill>
              </a:defRPr>
            </a:lvl1pPr>
          </a:lstStyle>
          <a:p>
            <a:pPr lvl="0"/>
            <a:r>
              <a:rPr lang="en-US"/>
              <a:t>Click to edit Master text styles</a:t>
            </a:r>
          </a:p>
        </p:txBody>
      </p:sp>
      <p:sp>
        <p:nvSpPr>
          <p:cNvPr id="250" name="Shape 250"/>
          <p:cNvSpPr>
            <a:spLocks noGrp="1"/>
          </p:cNvSpPr>
          <p:nvPr>
            <p:ph type="title"/>
          </p:nvPr>
        </p:nvSpPr>
        <p:spPr>
          <a:xfrm>
            <a:off x="15643225" y="3482138"/>
            <a:ext cx="6231434" cy="3010184"/>
          </a:xfrm>
          <a:prstGeom prst="rect">
            <a:avLst/>
          </a:prstGeom>
        </p:spPr>
        <p:txBody>
          <a:bodyPr lIns="0" tIns="0" rIns="0" bIns="0">
            <a:noAutofit/>
          </a:bodyPr>
          <a:lstStyle>
            <a:lvl1pPr algn="r">
              <a:defRPr>
                <a:solidFill>
                  <a:srgbClr val="FFFFFF"/>
                </a:solidFill>
              </a:defRPr>
            </a:lvl1pPr>
          </a:lstStyle>
          <a:p>
            <a:r>
              <a:rPr lang="en-US"/>
              <a:t>Click to edit Master title style</a:t>
            </a:r>
            <a:endParaRPr/>
          </a:p>
        </p:txBody>
      </p:sp>
      <p:sp>
        <p:nvSpPr>
          <p:cNvPr id="251" name="Shape 251"/>
          <p:cNvSpPr/>
          <p:nvPr/>
        </p:nvSpPr>
        <p:spPr>
          <a:xfrm>
            <a:off x="19945425" y="6828624"/>
            <a:ext cx="1929233" cy="1"/>
          </a:xfrm>
          <a:prstGeom prst="line">
            <a:avLst/>
          </a:prstGeom>
          <a:ln w="635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252" name="Shape 252"/>
          <p:cNvSpPr>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3699843335"/>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Blank copy 15">
    <p:spTree>
      <p:nvGrpSpPr>
        <p:cNvPr id="1" name=""/>
        <p:cNvGrpSpPr/>
        <p:nvPr/>
      </p:nvGrpSpPr>
      <p:grpSpPr>
        <a:xfrm>
          <a:off x="0" y="0"/>
          <a:ext cx="0" cy="0"/>
          <a:chOff x="0" y="0"/>
          <a:chExt cx="0" cy="0"/>
        </a:xfrm>
      </p:grpSpPr>
      <p:sp>
        <p:nvSpPr>
          <p:cNvPr id="3336" name="Shape 333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69110625"/>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_Title + 6 points Icon Blue">
    <p:spTree>
      <p:nvGrpSpPr>
        <p:cNvPr id="1" name=""/>
        <p:cNvGrpSpPr/>
        <p:nvPr/>
      </p:nvGrpSpPr>
      <p:grpSpPr>
        <a:xfrm>
          <a:off x="0" y="0"/>
          <a:ext cx="0" cy="0"/>
          <a:chOff x="0" y="0"/>
          <a:chExt cx="0" cy="0"/>
        </a:xfrm>
      </p:grpSpPr>
      <p:sp>
        <p:nvSpPr>
          <p:cNvPr id="453" name="Shape 453"/>
          <p:cNvSpPr/>
          <p:nvPr/>
        </p:nvSpPr>
        <p:spPr>
          <a:xfrm rot="20956401">
            <a:off x="668528" y="-6173465"/>
            <a:ext cx="17153296" cy="16709278"/>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5785"/>
              </a:srgbClr>
            </a:solidFill>
            <a:prstDash val="dash"/>
            <a:miter/>
          </a:ln>
        </p:spPr>
        <p:txBody>
          <a:bodyPr lIns="0" tIns="0" rIns="0" bIns="0"/>
          <a:lstStyle/>
          <a:p>
            <a:pPr>
              <a:lnSpc>
                <a:spcPct val="100000"/>
              </a:lnSpc>
              <a:defRPr sz="3600"/>
            </a:pPr>
            <a:endParaRPr sz="3600"/>
          </a:p>
        </p:txBody>
      </p:sp>
      <p:sp>
        <p:nvSpPr>
          <p:cNvPr id="454" name="Shape 454"/>
          <p:cNvSpPr/>
          <p:nvPr/>
        </p:nvSpPr>
        <p:spPr>
          <a:xfrm rot="20810063">
            <a:off x="6568317" y="3244361"/>
            <a:ext cx="9384826" cy="9141902"/>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
            <a:solidFill>
              <a:srgbClr val="000000">
                <a:alpha val="5000"/>
              </a:srgbClr>
            </a:solidFill>
            <a:miter/>
          </a:ln>
        </p:spPr>
        <p:txBody>
          <a:bodyPr lIns="0" tIns="0" rIns="0" bIns="0"/>
          <a:lstStyle/>
          <a:p>
            <a:pPr>
              <a:lnSpc>
                <a:spcPct val="100000"/>
              </a:lnSpc>
              <a:defRPr sz="3600"/>
            </a:pPr>
            <a:endParaRPr sz="3600"/>
          </a:p>
        </p:txBody>
      </p:sp>
      <p:sp>
        <p:nvSpPr>
          <p:cNvPr id="455" name="Shape 455"/>
          <p:cNvSpPr>
            <a:spLocks noGrp="1"/>
          </p:cNvSpPr>
          <p:nvPr>
            <p:ph type="title"/>
          </p:nvPr>
        </p:nvSpPr>
        <p:spPr>
          <a:xfrm>
            <a:off x="6214199" y="1311576"/>
            <a:ext cx="11126986" cy="1739192"/>
          </a:xfrm>
          <a:prstGeom prst="rect">
            <a:avLst/>
          </a:prstGeom>
        </p:spPr>
        <p:txBody>
          <a:bodyPr lIns="0" tIns="0" rIns="0" bIns="0" anchor="ctr">
            <a:noAutofit/>
          </a:bodyPr>
          <a:lstStyle/>
          <a:p>
            <a:r>
              <a:rPr lang="en-US"/>
              <a:t>Click to edit Master title style</a:t>
            </a:r>
            <a:endParaRPr dirty="0"/>
          </a:p>
        </p:txBody>
      </p:sp>
      <p:sp>
        <p:nvSpPr>
          <p:cNvPr id="456" name="Shape 456"/>
          <p:cNvSpPr>
            <a:spLocks noGrp="1"/>
          </p:cNvSpPr>
          <p:nvPr>
            <p:ph type="body" sz="quarter" idx="13"/>
          </p:nvPr>
        </p:nvSpPr>
        <p:spPr>
          <a:xfrm>
            <a:off x="370291" y="5785868"/>
            <a:ext cx="3541958" cy="646252"/>
          </a:xfrm>
          <a:prstGeom prst="rect">
            <a:avLst/>
          </a:prstGeom>
        </p:spPr>
        <p:txBody>
          <a:bodyPr lIns="0" tIns="0" rIns="0" bIns="0" anchor="t">
            <a:noAutofit/>
          </a:bodyPr>
          <a:lstStyle>
            <a:lvl1pPr marL="0" indent="0" algn="ctr" defTabSz="1828800">
              <a:lnSpc>
                <a:spcPct val="100000"/>
              </a:lnSpc>
              <a:spcBef>
                <a:spcPts val="0"/>
              </a:spcBef>
              <a:buSzTx/>
              <a:buNone/>
              <a:defRPr sz="3200" b="1" cap="all" spc="600">
                <a:solidFill>
                  <a:schemeClr val="accent6">
                    <a:hueOff val="-4754211"/>
                    <a:satOff val="44162"/>
                    <a:lumOff val="5094"/>
                  </a:schemeClr>
                </a:solidFill>
                <a:latin typeface="+mn-lt"/>
                <a:ea typeface="+mn-ea"/>
                <a:cs typeface="+mn-cs"/>
                <a:sym typeface="Calibri"/>
              </a:defRPr>
            </a:lvl1pPr>
          </a:lstStyle>
          <a:p>
            <a:pPr lvl="0"/>
            <a:r>
              <a:rPr lang="en-US"/>
              <a:t>Click to edit Master text styles</a:t>
            </a:r>
          </a:p>
        </p:txBody>
      </p:sp>
      <p:sp>
        <p:nvSpPr>
          <p:cNvPr id="457" name="Shape 457"/>
          <p:cNvSpPr>
            <a:spLocks noGrp="1"/>
          </p:cNvSpPr>
          <p:nvPr>
            <p:ph type="body" sz="quarter" idx="14"/>
          </p:nvPr>
        </p:nvSpPr>
        <p:spPr>
          <a:xfrm>
            <a:off x="370288" y="7462590"/>
            <a:ext cx="3541956" cy="4427700"/>
          </a:xfrm>
          <a:prstGeom prst="rect">
            <a:avLst/>
          </a:prstGeom>
        </p:spPr>
        <p:txBody>
          <a:bodyPr lIns="0" tIns="0" rIns="0" bIns="0" anchor="t">
            <a:noAutofit/>
          </a:bodyPr>
          <a:lstStyle>
            <a:lvl1pPr marL="0" indent="0" algn="ctr">
              <a:spcBef>
                <a:spcPts val="0"/>
              </a:spcBef>
              <a:buSzTx/>
              <a:buNone/>
              <a:defRPr sz="3200">
                <a:latin typeface="+mn-lt"/>
              </a:defRPr>
            </a:lvl1pPr>
          </a:lstStyle>
          <a:p>
            <a:pPr lvl="0"/>
            <a:r>
              <a:rPr lang="en-US"/>
              <a:t>Click to edit Master text styles</a:t>
            </a:r>
          </a:p>
        </p:txBody>
      </p:sp>
      <p:sp>
        <p:nvSpPr>
          <p:cNvPr id="458" name="Shape 458"/>
          <p:cNvSpPr>
            <a:spLocks noGrp="1"/>
          </p:cNvSpPr>
          <p:nvPr>
            <p:ph type="body" sz="quarter" idx="15"/>
          </p:nvPr>
        </p:nvSpPr>
        <p:spPr>
          <a:xfrm>
            <a:off x="4308745" y="5785868"/>
            <a:ext cx="3541958" cy="646252"/>
          </a:xfrm>
          <a:prstGeom prst="rect">
            <a:avLst/>
          </a:prstGeom>
        </p:spPr>
        <p:txBody>
          <a:bodyPr lIns="0" tIns="0" rIns="0" bIns="0" anchor="t">
            <a:noAutofit/>
          </a:bodyPr>
          <a:lstStyle>
            <a:lvl1pPr marL="0" indent="0" algn="ctr" defTabSz="1828800">
              <a:lnSpc>
                <a:spcPct val="100000"/>
              </a:lnSpc>
              <a:spcBef>
                <a:spcPts val="0"/>
              </a:spcBef>
              <a:buSzTx/>
              <a:buNone/>
              <a:defRPr sz="3200" b="1" cap="all" spc="600">
                <a:solidFill>
                  <a:schemeClr val="accent6">
                    <a:hueOff val="-4754211"/>
                    <a:satOff val="44162"/>
                    <a:lumOff val="5094"/>
                  </a:schemeClr>
                </a:solidFill>
                <a:latin typeface="+mn-lt"/>
                <a:ea typeface="+mn-ea"/>
                <a:cs typeface="+mn-cs"/>
                <a:sym typeface="Calibri"/>
              </a:defRPr>
            </a:lvl1pPr>
          </a:lstStyle>
          <a:p>
            <a:pPr lvl="0"/>
            <a:r>
              <a:rPr lang="en-US"/>
              <a:t>Click to edit Master text styles</a:t>
            </a:r>
          </a:p>
        </p:txBody>
      </p:sp>
      <p:sp>
        <p:nvSpPr>
          <p:cNvPr id="459" name="Shape 459"/>
          <p:cNvSpPr>
            <a:spLocks noGrp="1"/>
          </p:cNvSpPr>
          <p:nvPr>
            <p:ph type="body" sz="quarter" idx="16"/>
          </p:nvPr>
        </p:nvSpPr>
        <p:spPr>
          <a:xfrm>
            <a:off x="4308742" y="7483861"/>
            <a:ext cx="3541956" cy="4398938"/>
          </a:xfrm>
          <a:prstGeom prst="rect">
            <a:avLst/>
          </a:prstGeom>
        </p:spPr>
        <p:txBody>
          <a:bodyPr lIns="0" tIns="0" rIns="0" bIns="0" anchor="t">
            <a:noAutofit/>
          </a:bodyPr>
          <a:lstStyle>
            <a:lvl1pPr marL="0" indent="0" algn="ctr">
              <a:spcBef>
                <a:spcPts val="0"/>
              </a:spcBef>
              <a:buSzTx/>
              <a:buNone/>
              <a:defRPr sz="3200">
                <a:latin typeface="+mn-lt"/>
              </a:defRPr>
            </a:lvl1pPr>
          </a:lstStyle>
          <a:p>
            <a:pPr lvl="0"/>
            <a:r>
              <a:rPr lang="en-US"/>
              <a:t>Click to edit Master text styles</a:t>
            </a:r>
          </a:p>
        </p:txBody>
      </p:sp>
      <p:sp>
        <p:nvSpPr>
          <p:cNvPr id="460" name="Shape 460"/>
          <p:cNvSpPr>
            <a:spLocks noGrp="1"/>
          </p:cNvSpPr>
          <p:nvPr>
            <p:ph type="body" sz="quarter" idx="17"/>
          </p:nvPr>
        </p:nvSpPr>
        <p:spPr>
          <a:xfrm>
            <a:off x="8247199" y="5785868"/>
            <a:ext cx="3541958" cy="646252"/>
          </a:xfrm>
          <a:prstGeom prst="rect">
            <a:avLst/>
          </a:prstGeom>
        </p:spPr>
        <p:txBody>
          <a:bodyPr lIns="0" tIns="0" rIns="0" bIns="0" anchor="t">
            <a:noAutofit/>
          </a:bodyPr>
          <a:lstStyle>
            <a:lvl1pPr marL="0" indent="0" algn="ctr" defTabSz="1828800">
              <a:lnSpc>
                <a:spcPct val="100000"/>
              </a:lnSpc>
              <a:spcBef>
                <a:spcPts val="0"/>
              </a:spcBef>
              <a:buSzTx/>
              <a:buNone/>
              <a:defRPr sz="3200" b="1" cap="all" spc="600">
                <a:solidFill>
                  <a:schemeClr val="accent6">
                    <a:hueOff val="-4754211"/>
                    <a:satOff val="44162"/>
                    <a:lumOff val="5094"/>
                  </a:schemeClr>
                </a:solidFill>
                <a:latin typeface="+mn-lt"/>
                <a:ea typeface="+mn-ea"/>
                <a:cs typeface="+mn-cs"/>
                <a:sym typeface="Calibri"/>
              </a:defRPr>
            </a:lvl1pPr>
          </a:lstStyle>
          <a:p>
            <a:pPr lvl="0"/>
            <a:r>
              <a:rPr lang="en-US"/>
              <a:t>Click to edit Master text styles</a:t>
            </a:r>
          </a:p>
        </p:txBody>
      </p:sp>
      <p:sp>
        <p:nvSpPr>
          <p:cNvPr id="461" name="Shape 461"/>
          <p:cNvSpPr>
            <a:spLocks noGrp="1"/>
          </p:cNvSpPr>
          <p:nvPr>
            <p:ph type="body" sz="quarter" idx="18"/>
          </p:nvPr>
        </p:nvSpPr>
        <p:spPr>
          <a:xfrm>
            <a:off x="8247196" y="7441088"/>
            <a:ext cx="3541956" cy="4456776"/>
          </a:xfrm>
          <a:prstGeom prst="rect">
            <a:avLst/>
          </a:prstGeom>
        </p:spPr>
        <p:txBody>
          <a:bodyPr lIns="0" tIns="0" rIns="0" bIns="0" anchor="t">
            <a:noAutofit/>
          </a:bodyPr>
          <a:lstStyle>
            <a:lvl1pPr marL="0" indent="0" algn="ctr">
              <a:spcBef>
                <a:spcPts val="0"/>
              </a:spcBef>
              <a:buSzTx/>
              <a:buNone/>
              <a:defRPr sz="3200">
                <a:latin typeface="+mn-lt"/>
              </a:defRPr>
            </a:lvl1pPr>
          </a:lstStyle>
          <a:p>
            <a:pPr lvl="0"/>
            <a:r>
              <a:rPr lang="en-US"/>
              <a:t>Click to edit Master text styles</a:t>
            </a:r>
          </a:p>
        </p:txBody>
      </p:sp>
      <p:sp>
        <p:nvSpPr>
          <p:cNvPr id="462" name="Shape 462"/>
          <p:cNvSpPr/>
          <p:nvPr/>
        </p:nvSpPr>
        <p:spPr>
          <a:xfrm rot="13500000">
            <a:off x="1611203" y="3874493"/>
            <a:ext cx="1270002" cy="1270002"/>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sz="3200"/>
          </a:p>
        </p:txBody>
      </p:sp>
      <p:sp>
        <p:nvSpPr>
          <p:cNvPr id="463" name="Shape 463"/>
          <p:cNvSpPr/>
          <p:nvPr/>
        </p:nvSpPr>
        <p:spPr>
          <a:xfrm rot="13500000">
            <a:off x="5549654" y="3874495"/>
            <a:ext cx="1270000" cy="1270002"/>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sz="3200"/>
          </a:p>
        </p:txBody>
      </p:sp>
      <p:sp>
        <p:nvSpPr>
          <p:cNvPr id="464" name="Shape 464"/>
          <p:cNvSpPr/>
          <p:nvPr/>
        </p:nvSpPr>
        <p:spPr>
          <a:xfrm rot="13500000">
            <a:off x="9488108" y="3874495"/>
            <a:ext cx="1270000" cy="1270002"/>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sz="3200"/>
          </a:p>
        </p:txBody>
      </p:sp>
      <p:sp>
        <p:nvSpPr>
          <p:cNvPr id="465" name="Shape 465"/>
          <p:cNvSpPr>
            <a:spLocks noGrp="1"/>
          </p:cNvSpPr>
          <p:nvPr>
            <p:ph type="sldNum" sz="quarter" idx="2"/>
          </p:nvPr>
        </p:nvSpPr>
        <p:spPr>
          <a:xfrm>
            <a:off x="12185650" y="13081000"/>
            <a:ext cx="327013" cy="287258"/>
          </a:xfrm>
          <a:prstGeom prst="rect">
            <a:avLst/>
          </a:prstGeom>
        </p:spPr>
        <p:txBody>
          <a:bodyPr/>
          <a:lstStyle/>
          <a:p>
            <a:fld id="{86CB4B4D-7CA3-9044-876B-883B54F8677D}" type="slidenum">
              <a:rPr/>
              <a:t>‹#›</a:t>
            </a:fld>
            <a:endParaRPr/>
          </a:p>
        </p:txBody>
      </p:sp>
      <p:sp>
        <p:nvSpPr>
          <p:cNvPr id="15" name="Shape 456"/>
          <p:cNvSpPr>
            <a:spLocks noGrp="1"/>
          </p:cNvSpPr>
          <p:nvPr>
            <p:ph type="body" sz="quarter" idx="19"/>
          </p:nvPr>
        </p:nvSpPr>
        <p:spPr>
          <a:xfrm>
            <a:off x="12185653" y="5785868"/>
            <a:ext cx="3541958" cy="646252"/>
          </a:xfrm>
          <a:prstGeom prst="rect">
            <a:avLst/>
          </a:prstGeom>
        </p:spPr>
        <p:txBody>
          <a:bodyPr lIns="0" tIns="0" rIns="0" bIns="0" anchor="t">
            <a:noAutofit/>
          </a:bodyPr>
          <a:lstStyle>
            <a:lvl1pPr marL="0" indent="0" algn="ctr" defTabSz="1828800">
              <a:lnSpc>
                <a:spcPct val="100000"/>
              </a:lnSpc>
              <a:spcBef>
                <a:spcPts val="0"/>
              </a:spcBef>
              <a:buSzTx/>
              <a:buNone/>
              <a:defRPr sz="3200" b="1" cap="all" spc="600">
                <a:solidFill>
                  <a:schemeClr val="accent6">
                    <a:hueOff val="-4754211"/>
                    <a:satOff val="44162"/>
                    <a:lumOff val="5094"/>
                  </a:schemeClr>
                </a:solidFill>
                <a:latin typeface="+mn-lt"/>
                <a:ea typeface="+mn-ea"/>
                <a:cs typeface="+mn-cs"/>
                <a:sym typeface="Calibri"/>
              </a:defRPr>
            </a:lvl1pPr>
          </a:lstStyle>
          <a:p>
            <a:pPr lvl="0"/>
            <a:r>
              <a:rPr lang="en-US"/>
              <a:t>Click to edit Master text styles</a:t>
            </a:r>
          </a:p>
        </p:txBody>
      </p:sp>
      <p:sp>
        <p:nvSpPr>
          <p:cNvPr id="16" name="Shape 457"/>
          <p:cNvSpPr>
            <a:spLocks noGrp="1"/>
          </p:cNvSpPr>
          <p:nvPr>
            <p:ph type="body" sz="quarter" idx="20"/>
          </p:nvPr>
        </p:nvSpPr>
        <p:spPr>
          <a:xfrm>
            <a:off x="12185650" y="7462590"/>
            <a:ext cx="3541956" cy="4427700"/>
          </a:xfrm>
          <a:prstGeom prst="rect">
            <a:avLst/>
          </a:prstGeom>
        </p:spPr>
        <p:txBody>
          <a:bodyPr lIns="0" tIns="0" rIns="0" bIns="0" anchor="t">
            <a:noAutofit/>
          </a:bodyPr>
          <a:lstStyle>
            <a:lvl1pPr marL="0" indent="0" algn="ctr">
              <a:spcBef>
                <a:spcPts val="0"/>
              </a:spcBef>
              <a:buSzTx/>
              <a:buNone/>
              <a:defRPr sz="3200">
                <a:latin typeface="+mn-lt"/>
              </a:defRPr>
            </a:lvl1pPr>
          </a:lstStyle>
          <a:p>
            <a:pPr lvl="0"/>
            <a:r>
              <a:rPr lang="en-US"/>
              <a:t>Click to edit Master text styles</a:t>
            </a:r>
          </a:p>
        </p:txBody>
      </p:sp>
      <p:sp>
        <p:nvSpPr>
          <p:cNvPr id="17" name="Shape 458"/>
          <p:cNvSpPr>
            <a:spLocks noGrp="1"/>
          </p:cNvSpPr>
          <p:nvPr>
            <p:ph type="body" sz="quarter" idx="21"/>
          </p:nvPr>
        </p:nvSpPr>
        <p:spPr>
          <a:xfrm>
            <a:off x="16124107" y="5785868"/>
            <a:ext cx="3541958" cy="646252"/>
          </a:xfrm>
          <a:prstGeom prst="rect">
            <a:avLst/>
          </a:prstGeom>
        </p:spPr>
        <p:txBody>
          <a:bodyPr lIns="0" tIns="0" rIns="0" bIns="0" anchor="t">
            <a:noAutofit/>
          </a:bodyPr>
          <a:lstStyle>
            <a:lvl1pPr marL="0" indent="0" algn="ctr" defTabSz="1828800">
              <a:lnSpc>
                <a:spcPct val="100000"/>
              </a:lnSpc>
              <a:spcBef>
                <a:spcPts val="0"/>
              </a:spcBef>
              <a:buSzTx/>
              <a:buNone/>
              <a:defRPr sz="3200" b="1" cap="all" spc="600">
                <a:solidFill>
                  <a:schemeClr val="accent6">
                    <a:hueOff val="-4754211"/>
                    <a:satOff val="44162"/>
                    <a:lumOff val="5094"/>
                  </a:schemeClr>
                </a:solidFill>
                <a:latin typeface="+mn-lt"/>
                <a:ea typeface="+mn-ea"/>
                <a:cs typeface="+mn-cs"/>
                <a:sym typeface="Calibri"/>
              </a:defRPr>
            </a:lvl1pPr>
          </a:lstStyle>
          <a:p>
            <a:pPr lvl="0"/>
            <a:r>
              <a:rPr lang="en-US"/>
              <a:t>Click to edit Master text styles</a:t>
            </a:r>
          </a:p>
        </p:txBody>
      </p:sp>
      <p:sp>
        <p:nvSpPr>
          <p:cNvPr id="18" name="Shape 459"/>
          <p:cNvSpPr>
            <a:spLocks noGrp="1"/>
          </p:cNvSpPr>
          <p:nvPr>
            <p:ph type="body" sz="quarter" idx="22"/>
          </p:nvPr>
        </p:nvSpPr>
        <p:spPr>
          <a:xfrm>
            <a:off x="16124104" y="7460843"/>
            <a:ext cx="3541956" cy="4398938"/>
          </a:xfrm>
          <a:prstGeom prst="rect">
            <a:avLst/>
          </a:prstGeom>
        </p:spPr>
        <p:txBody>
          <a:bodyPr lIns="0" tIns="0" rIns="0" bIns="0" anchor="t">
            <a:noAutofit/>
          </a:bodyPr>
          <a:lstStyle>
            <a:lvl1pPr marL="0" indent="0" algn="ctr">
              <a:spcBef>
                <a:spcPts val="0"/>
              </a:spcBef>
              <a:buSzTx/>
              <a:buNone/>
              <a:defRPr sz="3200">
                <a:latin typeface="+mn-lt"/>
              </a:defRPr>
            </a:lvl1pPr>
          </a:lstStyle>
          <a:p>
            <a:pPr lvl="0"/>
            <a:r>
              <a:rPr lang="en-US"/>
              <a:t>Click to edit Master text styles</a:t>
            </a:r>
          </a:p>
        </p:txBody>
      </p:sp>
      <p:sp>
        <p:nvSpPr>
          <p:cNvPr id="19" name="Shape 460"/>
          <p:cNvSpPr>
            <a:spLocks noGrp="1"/>
          </p:cNvSpPr>
          <p:nvPr>
            <p:ph type="body" sz="quarter" idx="23"/>
          </p:nvPr>
        </p:nvSpPr>
        <p:spPr>
          <a:xfrm>
            <a:off x="20062561" y="5785868"/>
            <a:ext cx="3541958" cy="646252"/>
          </a:xfrm>
          <a:prstGeom prst="rect">
            <a:avLst/>
          </a:prstGeom>
        </p:spPr>
        <p:txBody>
          <a:bodyPr lIns="0" tIns="0" rIns="0" bIns="0" anchor="t">
            <a:noAutofit/>
          </a:bodyPr>
          <a:lstStyle>
            <a:lvl1pPr marL="0" indent="0" algn="ctr" defTabSz="1828800">
              <a:lnSpc>
                <a:spcPct val="100000"/>
              </a:lnSpc>
              <a:spcBef>
                <a:spcPts val="0"/>
              </a:spcBef>
              <a:buSzTx/>
              <a:buNone/>
              <a:defRPr sz="3200" b="1" cap="all" spc="600">
                <a:solidFill>
                  <a:schemeClr val="accent6">
                    <a:hueOff val="-4754211"/>
                    <a:satOff val="44162"/>
                    <a:lumOff val="5094"/>
                  </a:schemeClr>
                </a:solidFill>
                <a:latin typeface="+mn-lt"/>
                <a:ea typeface="+mn-ea"/>
                <a:cs typeface="+mn-cs"/>
                <a:sym typeface="Calibri"/>
              </a:defRPr>
            </a:lvl1pPr>
          </a:lstStyle>
          <a:p>
            <a:pPr lvl="0"/>
            <a:r>
              <a:rPr lang="en-US"/>
              <a:t>Click to edit Master text styles</a:t>
            </a:r>
          </a:p>
        </p:txBody>
      </p:sp>
      <p:sp>
        <p:nvSpPr>
          <p:cNvPr id="20" name="Shape 461"/>
          <p:cNvSpPr>
            <a:spLocks noGrp="1"/>
          </p:cNvSpPr>
          <p:nvPr>
            <p:ph type="body" sz="quarter" idx="24"/>
          </p:nvPr>
        </p:nvSpPr>
        <p:spPr>
          <a:xfrm>
            <a:off x="20062558" y="7459093"/>
            <a:ext cx="3541956" cy="4370182"/>
          </a:xfrm>
          <a:prstGeom prst="rect">
            <a:avLst/>
          </a:prstGeom>
        </p:spPr>
        <p:txBody>
          <a:bodyPr lIns="0" tIns="0" rIns="0" bIns="0" anchor="t">
            <a:noAutofit/>
          </a:bodyPr>
          <a:lstStyle>
            <a:lvl1pPr marL="0" indent="0" algn="ctr">
              <a:spcBef>
                <a:spcPts val="0"/>
              </a:spcBef>
              <a:buSzTx/>
              <a:buNone/>
              <a:defRPr sz="3200">
                <a:latin typeface="+mn-lt"/>
              </a:defRPr>
            </a:lvl1pPr>
          </a:lstStyle>
          <a:p>
            <a:pPr lvl="0"/>
            <a:r>
              <a:rPr lang="en-US"/>
              <a:t>Click to edit Master text styles</a:t>
            </a:r>
          </a:p>
        </p:txBody>
      </p:sp>
      <p:sp>
        <p:nvSpPr>
          <p:cNvPr id="21" name="Shape 462"/>
          <p:cNvSpPr/>
          <p:nvPr userDrawn="1"/>
        </p:nvSpPr>
        <p:spPr>
          <a:xfrm rot="13500000">
            <a:off x="13426565" y="3874493"/>
            <a:ext cx="1270002" cy="1270002"/>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sz="3200"/>
          </a:p>
        </p:txBody>
      </p:sp>
      <p:sp>
        <p:nvSpPr>
          <p:cNvPr id="22" name="Shape 463"/>
          <p:cNvSpPr/>
          <p:nvPr userDrawn="1"/>
        </p:nvSpPr>
        <p:spPr>
          <a:xfrm rot="13500000">
            <a:off x="17365016" y="3874495"/>
            <a:ext cx="1270000" cy="1270002"/>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sz="3200"/>
          </a:p>
        </p:txBody>
      </p:sp>
      <p:sp>
        <p:nvSpPr>
          <p:cNvPr id="23" name="Shape 464"/>
          <p:cNvSpPr/>
          <p:nvPr userDrawn="1"/>
        </p:nvSpPr>
        <p:spPr>
          <a:xfrm rot="13500000">
            <a:off x="21303470" y="3874495"/>
            <a:ext cx="1270000" cy="1270002"/>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sz="3200"/>
          </a:p>
        </p:txBody>
      </p:sp>
    </p:spTree>
    <p:extLst>
      <p:ext uri="{BB962C8B-B14F-4D97-AF65-F5344CB8AC3E}">
        <p14:creationId xmlns:p14="http://schemas.microsoft.com/office/powerpoint/2010/main" val="2939876382"/>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Bulleted List - 4 Body Copy">
    <p:spTree>
      <p:nvGrpSpPr>
        <p:cNvPr id="1" name=""/>
        <p:cNvGrpSpPr/>
        <p:nvPr/>
      </p:nvGrpSpPr>
      <p:grpSpPr>
        <a:xfrm>
          <a:off x="0" y="0"/>
          <a:ext cx="0" cy="0"/>
          <a:chOff x="0" y="0"/>
          <a:chExt cx="0" cy="0"/>
        </a:xfrm>
      </p:grpSpPr>
      <p:sp>
        <p:nvSpPr>
          <p:cNvPr id="611" name="Shape 611"/>
          <p:cNvSpPr>
            <a:spLocks noGrp="1"/>
          </p:cNvSpPr>
          <p:nvPr>
            <p:ph type="title"/>
          </p:nvPr>
        </p:nvSpPr>
        <p:spPr>
          <a:xfrm>
            <a:off x="1667041" y="4206486"/>
            <a:ext cx="6897490" cy="1739192"/>
          </a:xfrm>
          <a:prstGeom prst="rect">
            <a:avLst/>
          </a:prstGeom>
        </p:spPr>
        <p:txBody>
          <a:bodyPr lIns="0" tIns="0" rIns="0" bIns="0" anchor="t">
            <a:noAutofit/>
          </a:bodyPr>
          <a:lstStyle>
            <a:lvl1pPr algn="l" defTabSz="1828800">
              <a:defRPr sz="7200" cap="none" spc="0" baseline="0">
                <a:latin typeface="+mn-lt"/>
                <a:ea typeface="+mn-ea"/>
                <a:cs typeface="+mn-cs"/>
                <a:sym typeface="Calibri"/>
              </a:defRPr>
            </a:lvl1pPr>
          </a:lstStyle>
          <a:p>
            <a:r>
              <a:rPr lang="en-US"/>
              <a:t>Click to edit Master title style</a:t>
            </a:r>
            <a:endParaRPr/>
          </a:p>
        </p:txBody>
      </p:sp>
      <p:sp>
        <p:nvSpPr>
          <p:cNvPr id="612" name="Shape 612"/>
          <p:cNvSpPr>
            <a:spLocks noGrp="1"/>
          </p:cNvSpPr>
          <p:nvPr>
            <p:ph type="body" sz="quarter" idx="13"/>
          </p:nvPr>
        </p:nvSpPr>
        <p:spPr>
          <a:xfrm>
            <a:off x="12547752" y="4351073"/>
            <a:ext cx="4001592" cy="487562"/>
          </a:xfrm>
          <a:prstGeom prst="rect">
            <a:avLst/>
          </a:prstGeom>
        </p:spPr>
        <p:txBody>
          <a:bodyPr lIns="0" tIns="0" rIns="0" bIns="0" anchor="t">
            <a:noAutofit/>
          </a:bodyPr>
          <a:lstStyle>
            <a:lvl1pPr marL="0" indent="0" algn="l" defTabSz="1828800">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pPr lvl="0"/>
            <a:r>
              <a:rPr lang="en-US"/>
              <a:t>Edit Master text styles</a:t>
            </a:r>
          </a:p>
        </p:txBody>
      </p:sp>
      <p:sp>
        <p:nvSpPr>
          <p:cNvPr id="613" name="Shape 613"/>
          <p:cNvSpPr>
            <a:spLocks noGrp="1"/>
          </p:cNvSpPr>
          <p:nvPr>
            <p:ph type="body" sz="quarter" idx="14"/>
          </p:nvPr>
        </p:nvSpPr>
        <p:spPr>
          <a:xfrm>
            <a:off x="12547751" y="4890723"/>
            <a:ext cx="4540746" cy="1809282"/>
          </a:xfrm>
          <a:prstGeom prst="rect">
            <a:avLst/>
          </a:prstGeom>
        </p:spPr>
        <p:txBody>
          <a:bodyPr lIns="0" tIns="0" rIns="0" bIns="0" anchor="t">
            <a:noAutofit/>
          </a:bodyPr>
          <a:lstStyle>
            <a:lvl1pPr marL="0" indent="0" algn="l">
              <a:spcBef>
                <a:spcPts val="0"/>
              </a:spcBef>
              <a:buSzTx/>
              <a:buNone/>
            </a:lvl1pPr>
          </a:lstStyle>
          <a:p>
            <a:pPr lvl="0"/>
            <a:r>
              <a:rPr lang="en-US"/>
              <a:t>Edit Master text styles</a:t>
            </a:r>
          </a:p>
        </p:txBody>
      </p:sp>
      <p:sp>
        <p:nvSpPr>
          <p:cNvPr id="614" name="Shape 614"/>
          <p:cNvSpPr>
            <a:spLocks noGrp="1"/>
          </p:cNvSpPr>
          <p:nvPr>
            <p:ph type="body" sz="quarter" idx="15"/>
          </p:nvPr>
        </p:nvSpPr>
        <p:spPr>
          <a:xfrm>
            <a:off x="12547752" y="7105457"/>
            <a:ext cx="4001592" cy="487562"/>
          </a:xfrm>
          <a:prstGeom prst="rect">
            <a:avLst/>
          </a:prstGeom>
        </p:spPr>
        <p:txBody>
          <a:bodyPr lIns="0" tIns="0" rIns="0" bIns="0" anchor="t">
            <a:noAutofit/>
          </a:bodyPr>
          <a:lstStyle>
            <a:lvl1pPr marL="0" indent="0" algn="l" defTabSz="1828800">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pPr lvl="0"/>
            <a:r>
              <a:rPr lang="en-US"/>
              <a:t>Edit Master text styles</a:t>
            </a:r>
          </a:p>
        </p:txBody>
      </p:sp>
      <p:sp>
        <p:nvSpPr>
          <p:cNvPr id="615" name="Shape 615"/>
          <p:cNvSpPr>
            <a:spLocks noGrp="1"/>
          </p:cNvSpPr>
          <p:nvPr>
            <p:ph type="body" sz="quarter" idx="16"/>
          </p:nvPr>
        </p:nvSpPr>
        <p:spPr>
          <a:xfrm>
            <a:off x="12547751" y="7645107"/>
            <a:ext cx="4540746" cy="1809282"/>
          </a:xfrm>
          <a:prstGeom prst="rect">
            <a:avLst/>
          </a:prstGeom>
        </p:spPr>
        <p:txBody>
          <a:bodyPr lIns="0" tIns="0" rIns="0" bIns="0" anchor="t">
            <a:noAutofit/>
          </a:bodyPr>
          <a:lstStyle>
            <a:lvl1pPr marL="0" indent="0" algn="l">
              <a:spcBef>
                <a:spcPts val="0"/>
              </a:spcBef>
              <a:buSzTx/>
              <a:buNone/>
            </a:lvl1pPr>
          </a:lstStyle>
          <a:p>
            <a:pPr lvl="0"/>
            <a:r>
              <a:rPr lang="en-US"/>
              <a:t>Edit Master text styles</a:t>
            </a:r>
          </a:p>
        </p:txBody>
      </p:sp>
      <p:sp>
        <p:nvSpPr>
          <p:cNvPr id="616" name="Shape 616"/>
          <p:cNvSpPr>
            <a:spLocks noGrp="1"/>
          </p:cNvSpPr>
          <p:nvPr>
            <p:ph type="body" sz="quarter" idx="17"/>
          </p:nvPr>
        </p:nvSpPr>
        <p:spPr>
          <a:xfrm>
            <a:off x="18493314" y="4351071"/>
            <a:ext cx="4001592" cy="487562"/>
          </a:xfrm>
          <a:prstGeom prst="rect">
            <a:avLst/>
          </a:prstGeom>
        </p:spPr>
        <p:txBody>
          <a:bodyPr lIns="0" tIns="0" rIns="0" bIns="0" anchor="t">
            <a:noAutofit/>
          </a:bodyPr>
          <a:lstStyle>
            <a:lvl1pPr marL="0" indent="0" algn="l" defTabSz="1828800">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pPr lvl="0"/>
            <a:r>
              <a:rPr lang="en-US"/>
              <a:t>Edit Master text styles</a:t>
            </a:r>
          </a:p>
        </p:txBody>
      </p:sp>
      <p:sp>
        <p:nvSpPr>
          <p:cNvPr id="617" name="Shape 617"/>
          <p:cNvSpPr>
            <a:spLocks noGrp="1"/>
          </p:cNvSpPr>
          <p:nvPr>
            <p:ph type="body" sz="quarter" idx="18"/>
          </p:nvPr>
        </p:nvSpPr>
        <p:spPr>
          <a:xfrm>
            <a:off x="18493314" y="4890723"/>
            <a:ext cx="4540748" cy="1809282"/>
          </a:xfrm>
          <a:prstGeom prst="rect">
            <a:avLst/>
          </a:prstGeom>
        </p:spPr>
        <p:txBody>
          <a:bodyPr lIns="0" tIns="0" rIns="0" bIns="0" anchor="t">
            <a:noAutofit/>
          </a:bodyPr>
          <a:lstStyle>
            <a:lvl1pPr marL="0" indent="0" algn="l">
              <a:spcBef>
                <a:spcPts val="0"/>
              </a:spcBef>
              <a:buSzTx/>
              <a:buNone/>
            </a:lvl1pPr>
          </a:lstStyle>
          <a:p>
            <a:pPr lvl="0"/>
            <a:r>
              <a:rPr lang="en-US"/>
              <a:t>Edit Master text styles</a:t>
            </a:r>
          </a:p>
        </p:txBody>
      </p:sp>
      <p:sp>
        <p:nvSpPr>
          <p:cNvPr id="618" name="Shape 618"/>
          <p:cNvSpPr>
            <a:spLocks noGrp="1"/>
          </p:cNvSpPr>
          <p:nvPr>
            <p:ph type="body" sz="quarter" idx="19"/>
          </p:nvPr>
        </p:nvSpPr>
        <p:spPr>
          <a:xfrm>
            <a:off x="18493314" y="7105457"/>
            <a:ext cx="4001592" cy="487562"/>
          </a:xfrm>
          <a:prstGeom prst="rect">
            <a:avLst/>
          </a:prstGeom>
        </p:spPr>
        <p:txBody>
          <a:bodyPr lIns="0" tIns="0" rIns="0" bIns="0" anchor="t">
            <a:noAutofit/>
          </a:bodyPr>
          <a:lstStyle>
            <a:lvl1pPr marL="0" indent="0" algn="l" defTabSz="1828800">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pPr lvl="0"/>
            <a:r>
              <a:rPr lang="en-US"/>
              <a:t>Edit Master text styles</a:t>
            </a:r>
          </a:p>
        </p:txBody>
      </p:sp>
      <p:sp>
        <p:nvSpPr>
          <p:cNvPr id="619" name="Shape 619"/>
          <p:cNvSpPr>
            <a:spLocks noGrp="1"/>
          </p:cNvSpPr>
          <p:nvPr>
            <p:ph type="body" sz="quarter" idx="20"/>
          </p:nvPr>
        </p:nvSpPr>
        <p:spPr>
          <a:xfrm>
            <a:off x="18493314" y="7645107"/>
            <a:ext cx="4540748" cy="1809282"/>
          </a:xfrm>
          <a:prstGeom prst="rect">
            <a:avLst/>
          </a:prstGeom>
        </p:spPr>
        <p:txBody>
          <a:bodyPr lIns="0" tIns="0" rIns="0" bIns="0" anchor="t">
            <a:noAutofit/>
          </a:bodyPr>
          <a:lstStyle>
            <a:lvl1pPr marL="0" indent="0" algn="l">
              <a:spcBef>
                <a:spcPts val="0"/>
              </a:spcBef>
              <a:buSzTx/>
              <a:buNone/>
            </a:lvl1pPr>
          </a:lstStyle>
          <a:p>
            <a:pPr lvl="0"/>
            <a:r>
              <a:rPr lang="en-US"/>
              <a:t>Edit Master text styles</a:t>
            </a:r>
          </a:p>
        </p:txBody>
      </p:sp>
      <p:sp>
        <p:nvSpPr>
          <p:cNvPr id="620" name="Shape 620"/>
          <p:cNvSpPr/>
          <p:nvPr/>
        </p:nvSpPr>
        <p:spPr>
          <a:xfrm flipV="1">
            <a:off x="9711267" y="2814007"/>
            <a:ext cx="2" cy="8029686"/>
          </a:xfrm>
          <a:prstGeom prst="line">
            <a:avLst/>
          </a:prstGeom>
          <a:ln w="12700">
            <a:solidFill>
              <a:srgbClr val="A6AAA9"/>
            </a:solidFill>
            <a:miter lim="400000"/>
          </a:ln>
        </p:spPr>
        <p:txBody>
          <a:bodyPr lIns="50800" tIns="50800" rIns="50800" bIns="50800" anchor="ctr"/>
          <a:lstStyle/>
          <a:p>
            <a:pPr algn="ctr" defTabSz="825500">
              <a:lnSpc>
                <a:spcPct val="100000"/>
              </a:lnSpc>
              <a:defRPr sz="3200">
                <a:latin typeface="Helvetica Light"/>
                <a:ea typeface="Helvetica Light"/>
                <a:cs typeface="Helvetica Light"/>
                <a:sym typeface="Helvetica Light"/>
              </a:defRPr>
            </a:pPr>
            <a:endParaRPr sz="3200"/>
          </a:p>
        </p:txBody>
      </p:sp>
      <p:sp>
        <p:nvSpPr>
          <p:cNvPr id="621" name="Shape 621"/>
          <p:cNvSpPr>
            <a:spLocks noGrp="1"/>
          </p:cNvSpPr>
          <p:nvPr>
            <p:ph type="body" sz="quarter" idx="21"/>
          </p:nvPr>
        </p:nvSpPr>
        <p:spPr>
          <a:xfrm>
            <a:off x="1667040" y="6560442"/>
            <a:ext cx="6398916" cy="4206976"/>
          </a:xfrm>
          <a:prstGeom prst="rect">
            <a:avLst/>
          </a:prstGeom>
        </p:spPr>
        <p:txBody>
          <a:bodyPr lIns="0" tIns="0" rIns="0" bIns="0" anchor="t">
            <a:noAutofit/>
          </a:bodyPr>
          <a:lstStyle>
            <a:lvl1pPr marL="0" indent="0" algn="l" defTabSz="1828800">
              <a:spcBef>
                <a:spcPts val="0"/>
              </a:spcBef>
              <a:buSzTx/>
              <a:buNone/>
              <a:defRPr spc="50">
                <a:solidFill>
                  <a:srgbClr val="53585F"/>
                </a:solidFill>
              </a:defRPr>
            </a:lvl1pPr>
          </a:lstStyle>
          <a:p>
            <a:pPr lvl="0"/>
            <a:r>
              <a:rPr lang="en-US"/>
              <a:t>Edit Master text styles</a:t>
            </a:r>
          </a:p>
        </p:txBody>
      </p:sp>
      <p:sp>
        <p:nvSpPr>
          <p:cNvPr id="622" name="Shape 622"/>
          <p:cNvSpPr/>
          <p:nvPr/>
        </p:nvSpPr>
        <p:spPr>
          <a:xfrm>
            <a:off x="1667040" y="6253061"/>
            <a:ext cx="1382488" cy="2"/>
          </a:xfrm>
          <a:prstGeom prst="line">
            <a:avLst/>
          </a:prstGeom>
          <a:ln w="50800">
            <a:solidFill>
              <a:schemeClr val="accent6">
                <a:hueOff val="-4754211"/>
                <a:satOff val="44162"/>
                <a:lumOff val="5094"/>
              </a:schemeClr>
            </a:solidFill>
            <a:miter/>
          </a:ln>
        </p:spPr>
        <p:txBody>
          <a:bodyPr tIns="91440" bIns="91440"/>
          <a:lstStyle/>
          <a:p>
            <a:pPr>
              <a:lnSpc>
                <a:spcPct val="100000"/>
              </a:lnSpc>
              <a:defRPr sz="3600"/>
            </a:pPr>
            <a:endParaRPr sz="3600"/>
          </a:p>
        </p:txBody>
      </p:sp>
      <p:sp>
        <p:nvSpPr>
          <p:cNvPr id="623" name="Shape 623"/>
          <p:cNvSpPr>
            <a:spLocks noGrp="1"/>
          </p:cNvSpPr>
          <p:nvPr>
            <p:ph type="body" sz="quarter" idx="22"/>
          </p:nvPr>
        </p:nvSpPr>
        <p:spPr>
          <a:xfrm>
            <a:off x="1198035" y="1147235"/>
            <a:ext cx="5307610" cy="579042"/>
          </a:xfrm>
          <a:prstGeom prst="rect">
            <a:avLst/>
          </a:prstGeom>
        </p:spPr>
        <p:txBody>
          <a:bodyPr anchor="t"/>
          <a:lstStyle>
            <a:lvl1pPr marL="0" indent="0" algn="l" defTabSz="528320">
              <a:spcBef>
                <a:spcPts val="0"/>
              </a:spcBef>
              <a:buSzTx/>
              <a:buNone/>
              <a:defRPr sz="2880" b="1" cap="all" spc="0" baseline="10416">
                <a:solidFill>
                  <a:srgbClr val="53585F"/>
                </a:solidFill>
                <a:latin typeface="+mn-lt"/>
                <a:ea typeface="+mn-ea"/>
                <a:cs typeface="+mn-cs"/>
                <a:sym typeface="Calibri"/>
              </a:defRPr>
            </a:lvl1pPr>
          </a:lstStyle>
          <a:p>
            <a:pPr lvl="0"/>
            <a:r>
              <a:rPr lang="en-US"/>
              <a:t>Edit Master text styles</a:t>
            </a:r>
          </a:p>
        </p:txBody>
      </p:sp>
      <p:sp>
        <p:nvSpPr>
          <p:cNvPr id="624" name="Shape 624"/>
          <p:cNvSpPr/>
          <p:nvPr/>
        </p:nvSpPr>
        <p:spPr>
          <a:xfrm rot="20956401">
            <a:off x="5054261" y="-2498932"/>
            <a:ext cx="17153298" cy="16709280"/>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5785"/>
              </a:srgbClr>
            </a:solidFill>
            <a:prstDash val="dash"/>
            <a:miter/>
          </a:ln>
        </p:spPr>
        <p:txBody>
          <a:bodyPr lIns="0" tIns="0" rIns="0" bIns="0"/>
          <a:lstStyle/>
          <a:p>
            <a:pPr>
              <a:lnSpc>
                <a:spcPct val="100000"/>
              </a:lnSpc>
              <a:defRPr sz="3600"/>
            </a:pPr>
            <a:endParaRPr sz="3600"/>
          </a:p>
        </p:txBody>
      </p:sp>
      <p:sp>
        <p:nvSpPr>
          <p:cNvPr id="625" name="Shape 625"/>
          <p:cNvSpPr/>
          <p:nvPr/>
        </p:nvSpPr>
        <p:spPr>
          <a:xfrm rot="20810063">
            <a:off x="726315" y="-3105641"/>
            <a:ext cx="9384826" cy="9141902"/>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
            <a:solidFill>
              <a:srgbClr val="000000">
                <a:alpha val="10044"/>
              </a:srgbClr>
            </a:solidFill>
            <a:miter/>
          </a:ln>
        </p:spPr>
        <p:txBody>
          <a:bodyPr lIns="0" tIns="0" rIns="0" bIns="0"/>
          <a:lstStyle/>
          <a:p>
            <a:pPr>
              <a:lnSpc>
                <a:spcPct val="100000"/>
              </a:lnSpc>
              <a:defRPr sz="3600"/>
            </a:pPr>
            <a:endParaRPr sz="3600"/>
          </a:p>
        </p:txBody>
      </p:sp>
      <p:sp>
        <p:nvSpPr>
          <p:cNvPr id="626" name="Shape 626"/>
          <p:cNvSpPr/>
          <p:nvPr/>
        </p:nvSpPr>
        <p:spPr>
          <a:xfrm rot="13500000">
            <a:off x="11491888" y="4219038"/>
            <a:ext cx="706912" cy="706912"/>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sz="3200"/>
          </a:p>
        </p:txBody>
      </p:sp>
      <p:sp>
        <p:nvSpPr>
          <p:cNvPr id="627" name="Shape 627"/>
          <p:cNvSpPr/>
          <p:nvPr/>
        </p:nvSpPr>
        <p:spPr>
          <a:xfrm rot="13500000">
            <a:off x="11491888" y="6995780"/>
            <a:ext cx="706912" cy="706912"/>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sz="3200"/>
          </a:p>
        </p:txBody>
      </p:sp>
      <p:sp>
        <p:nvSpPr>
          <p:cNvPr id="628" name="Shape 628"/>
          <p:cNvSpPr/>
          <p:nvPr/>
        </p:nvSpPr>
        <p:spPr>
          <a:xfrm rot="13500000">
            <a:off x="17437450" y="4219038"/>
            <a:ext cx="706912" cy="706912"/>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sz="3200"/>
          </a:p>
        </p:txBody>
      </p:sp>
      <p:sp>
        <p:nvSpPr>
          <p:cNvPr id="629" name="Shape 629"/>
          <p:cNvSpPr/>
          <p:nvPr/>
        </p:nvSpPr>
        <p:spPr>
          <a:xfrm rot="13500000">
            <a:off x="17437450" y="6995780"/>
            <a:ext cx="706912" cy="706912"/>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sz="3200"/>
          </a:p>
        </p:txBody>
      </p:sp>
      <p:sp>
        <p:nvSpPr>
          <p:cNvPr id="630" name="Shape 630"/>
          <p:cNvSpPr>
            <a:spLocks noGrp="1"/>
          </p:cNvSpPr>
          <p:nvPr>
            <p:ph type="sldNum" sz="quarter" idx="2"/>
          </p:nvPr>
        </p:nvSpPr>
        <p:spPr>
          <a:xfrm>
            <a:off x="12185650" y="13081000"/>
            <a:ext cx="327013" cy="287258"/>
          </a:xfrm>
          <a:prstGeom prst="rect">
            <a:avLst/>
          </a:prstGeom>
        </p:spPr>
        <p:txBody>
          <a:bodyPr/>
          <a:lstStyle/>
          <a:p>
            <a:fld id="{8D2A0E11-CE85-43FD-9B5B-9BABBA7C5759}" type="slidenum">
              <a:rPr lang="en-US" smtClean="0"/>
              <a:t>‹#›</a:t>
            </a:fld>
            <a:endParaRPr lang="en-US"/>
          </a:p>
        </p:txBody>
      </p:sp>
    </p:spTree>
    <p:extLst>
      <p:ext uri="{BB962C8B-B14F-4D97-AF65-F5344CB8AC3E}">
        <p14:creationId xmlns:p14="http://schemas.microsoft.com/office/powerpoint/2010/main" val="563793111"/>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ue BG Slide 1">
  <p:cSld name="Blue BG Slide 1">
    <p:spTree>
      <p:nvGrpSpPr>
        <p:cNvPr id="1" name="Shape 13"/>
        <p:cNvGrpSpPr/>
        <p:nvPr/>
      </p:nvGrpSpPr>
      <p:grpSpPr>
        <a:xfrm>
          <a:off x="0" y="0"/>
          <a:ext cx="0" cy="0"/>
          <a:chOff x="0" y="0"/>
          <a:chExt cx="0" cy="0"/>
        </a:xfrm>
      </p:grpSpPr>
      <p:pic>
        <p:nvPicPr>
          <p:cNvPr id="14" name="Google Shape;14;p4"/>
          <p:cNvPicPr preferRelativeResize="0"/>
          <p:nvPr/>
        </p:nvPicPr>
        <p:blipFill rotWithShape="1">
          <a:blip r:embed="rId2">
            <a:alphaModFix amt="29000"/>
          </a:blip>
          <a:srcRect t="8043" r="10402" b="10217"/>
          <a:stretch/>
        </p:blipFill>
        <p:spPr>
          <a:xfrm>
            <a:off x="6831108" y="-3171"/>
            <a:ext cx="17550864" cy="13719130"/>
          </a:xfrm>
          <a:custGeom>
            <a:avLst/>
            <a:gdLst/>
            <a:ahLst/>
            <a:cxnLst/>
            <a:rect l="l" t="t" r="r" b="b"/>
            <a:pathLst>
              <a:path w="8775432" h="6859565" extrusionOk="0">
                <a:moveTo>
                  <a:pt x="0" y="0"/>
                </a:moveTo>
                <a:lnTo>
                  <a:pt x="1766047" y="0"/>
                </a:lnTo>
                <a:lnTo>
                  <a:pt x="1766047" y="1583"/>
                </a:lnTo>
                <a:lnTo>
                  <a:pt x="8775432" y="1583"/>
                </a:lnTo>
                <a:lnTo>
                  <a:pt x="8775432" y="6846030"/>
                </a:lnTo>
                <a:lnTo>
                  <a:pt x="1766047" y="6846030"/>
                </a:lnTo>
                <a:lnTo>
                  <a:pt x="1766047" y="6859565"/>
                </a:lnTo>
                <a:lnTo>
                  <a:pt x="0" y="6859565"/>
                </a:lnTo>
                <a:close/>
              </a:path>
            </a:pathLst>
          </a:custGeom>
          <a:noFill/>
          <a:ln>
            <a:noFill/>
          </a:ln>
        </p:spPr>
      </p:pic>
      <p:sp>
        <p:nvSpPr>
          <p:cNvPr id="15" name="Google Shape;15;p4"/>
          <p:cNvSpPr/>
          <p:nvPr/>
        </p:nvSpPr>
        <p:spPr>
          <a:xfrm>
            <a:off x="0" y="0"/>
            <a:ext cx="24384000" cy="13716000"/>
          </a:xfrm>
          <a:prstGeom prst="rect">
            <a:avLst/>
          </a:prstGeom>
          <a:solidFill>
            <a:srgbClr val="00223F"/>
          </a:solidFill>
          <a:ln>
            <a:noFill/>
          </a:ln>
        </p:spPr>
        <p:txBody>
          <a:bodyPr spcFirstLastPara="1" wrap="square" lIns="504000" tIns="504000" rIns="504000" bIns="504000" anchor="t" anchorCtr="0">
            <a:noAutofit/>
          </a:bodyPr>
          <a:lstStyle/>
          <a:p>
            <a:pPr marL="0" marR="0" lvl="0" indent="0" algn="l" rtl="0">
              <a:spcBef>
                <a:spcPts val="0"/>
              </a:spcBef>
              <a:spcAft>
                <a:spcPts val="0"/>
              </a:spcAft>
              <a:buNone/>
            </a:pPr>
            <a:endParaRPr sz="4000">
              <a:solidFill>
                <a:srgbClr val="3F3F3F"/>
              </a:solidFill>
              <a:latin typeface="Raleway ExtraBold"/>
              <a:ea typeface="Raleway ExtraBold"/>
              <a:cs typeface="Raleway ExtraBold"/>
              <a:sym typeface="Raleway ExtraBold"/>
            </a:endParaRPr>
          </a:p>
        </p:txBody>
      </p:sp>
      <p:pic>
        <p:nvPicPr>
          <p:cNvPr id="16" name="Google Shape;16;p4"/>
          <p:cNvPicPr preferRelativeResize="0"/>
          <p:nvPr/>
        </p:nvPicPr>
        <p:blipFill rotWithShape="1">
          <a:blip r:embed="rId3">
            <a:alphaModFix/>
          </a:blip>
          <a:srcRect t="8043" r="10402" b="10217"/>
          <a:stretch/>
        </p:blipFill>
        <p:spPr>
          <a:xfrm>
            <a:off x="6831108" y="-3171"/>
            <a:ext cx="17550864" cy="13719130"/>
          </a:xfrm>
          <a:custGeom>
            <a:avLst/>
            <a:gdLst/>
            <a:ahLst/>
            <a:cxnLst/>
            <a:rect l="l" t="t" r="r" b="b"/>
            <a:pathLst>
              <a:path w="8775432" h="6859565" extrusionOk="0">
                <a:moveTo>
                  <a:pt x="0" y="0"/>
                </a:moveTo>
                <a:lnTo>
                  <a:pt x="1766047" y="0"/>
                </a:lnTo>
                <a:lnTo>
                  <a:pt x="1766047" y="1583"/>
                </a:lnTo>
                <a:lnTo>
                  <a:pt x="8775432" y="1583"/>
                </a:lnTo>
                <a:lnTo>
                  <a:pt x="8775432" y="6846030"/>
                </a:lnTo>
                <a:lnTo>
                  <a:pt x="1766047" y="6846030"/>
                </a:lnTo>
                <a:lnTo>
                  <a:pt x="1766047" y="6859565"/>
                </a:lnTo>
                <a:lnTo>
                  <a:pt x="0" y="6859565"/>
                </a:lnTo>
                <a:close/>
              </a:path>
            </a:pathLst>
          </a:custGeom>
          <a:noFill/>
          <a:ln>
            <a:noFill/>
          </a:ln>
        </p:spPr>
      </p:pic>
      <p:sp>
        <p:nvSpPr>
          <p:cNvPr id="17" name="Google Shape;17;p4"/>
          <p:cNvSpPr/>
          <p:nvPr/>
        </p:nvSpPr>
        <p:spPr>
          <a:xfrm rot="10800000">
            <a:off x="0" y="256"/>
            <a:ext cx="24384000" cy="2704800"/>
          </a:xfrm>
          <a:prstGeom prst="rect">
            <a:avLst/>
          </a:prstGeom>
          <a:gradFill>
            <a:gsLst>
              <a:gs pos="0">
                <a:srgbClr val="00233F">
                  <a:alpha val="0"/>
                </a:srgbClr>
              </a:gs>
              <a:gs pos="100000">
                <a:srgbClr val="00233F"/>
              </a:gs>
            </a:gsLst>
            <a:lin ang="5400012" scaled="0"/>
          </a:gradFill>
          <a:ln>
            <a:noFill/>
          </a:ln>
        </p:spPr>
        <p:txBody>
          <a:bodyPr spcFirstLastPara="1" wrap="square" lIns="504000" tIns="504000" rIns="504000" bIns="504000" anchor="t" anchorCtr="0">
            <a:noAutofit/>
          </a:bodyPr>
          <a:lstStyle/>
          <a:p>
            <a:pPr marL="0" marR="0" lvl="0" indent="0" algn="l" rtl="0">
              <a:spcBef>
                <a:spcPts val="0"/>
              </a:spcBef>
              <a:spcAft>
                <a:spcPts val="0"/>
              </a:spcAft>
              <a:buNone/>
            </a:pPr>
            <a:endParaRPr sz="4000">
              <a:solidFill>
                <a:srgbClr val="3F3F3F"/>
              </a:solidFill>
              <a:latin typeface="Raleway ExtraBold"/>
              <a:ea typeface="Raleway ExtraBold"/>
              <a:cs typeface="Raleway ExtraBold"/>
              <a:sym typeface="Raleway ExtraBold"/>
            </a:endParaRPr>
          </a:p>
        </p:txBody>
      </p:sp>
      <p:pic>
        <p:nvPicPr>
          <p:cNvPr id="18" name="Google Shape;18;p4"/>
          <p:cNvPicPr preferRelativeResize="0"/>
          <p:nvPr/>
        </p:nvPicPr>
        <p:blipFill rotWithShape="1">
          <a:blip r:embed="rId4">
            <a:alphaModFix/>
          </a:blip>
          <a:srcRect/>
          <a:stretch/>
        </p:blipFill>
        <p:spPr>
          <a:xfrm>
            <a:off x="16067182" y="807737"/>
            <a:ext cx="3394072" cy="549878"/>
          </a:xfrm>
          <a:prstGeom prst="rect">
            <a:avLst/>
          </a:prstGeom>
          <a:noFill/>
          <a:ln>
            <a:noFill/>
          </a:ln>
        </p:spPr>
      </p:pic>
      <p:cxnSp>
        <p:nvCxnSpPr>
          <p:cNvPr id="20" name="Google Shape;20;p4"/>
          <p:cNvCxnSpPr/>
          <p:nvPr/>
        </p:nvCxnSpPr>
        <p:spPr>
          <a:xfrm rot="10800000">
            <a:off x="827750" y="1085850"/>
            <a:ext cx="14952000" cy="0"/>
          </a:xfrm>
          <a:prstGeom prst="straightConnector1">
            <a:avLst/>
          </a:prstGeom>
          <a:noFill/>
          <a:ln w="19050" cap="sq" cmpd="sng">
            <a:solidFill>
              <a:srgbClr val="FFFFFF"/>
            </a:solidFill>
            <a:prstDash val="solid"/>
            <a:miter lim="800000"/>
            <a:headEnd type="none" w="sm" len="sm"/>
            <a:tailEnd type="none" w="sm" len="sm"/>
          </a:ln>
        </p:spPr>
      </p:cxnSp>
      <p:sp>
        <p:nvSpPr>
          <p:cNvPr id="21" name="Google Shape;21;p4"/>
          <p:cNvSpPr/>
          <p:nvPr/>
        </p:nvSpPr>
        <p:spPr>
          <a:xfrm>
            <a:off x="-2" y="11010944"/>
            <a:ext cx="24384000" cy="2704800"/>
          </a:xfrm>
          <a:prstGeom prst="rect">
            <a:avLst/>
          </a:prstGeom>
          <a:gradFill>
            <a:gsLst>
              <a:gs pos="0">
                <a:srgbClr val="00233F">
                  <a:alpha val="0"/>
                </a:srgbClr>
              </a:gs>
              <a:gs pos="100000">
                <a:srgbClr val="00233F"/>
              </a:gs>
            </a:gsLst>
            <a:lin ang="5400012" scaled="0"/>
          </a:gradFill>
          <a:ln>
            <a:noFill/>
          </a:ln>
        </p:spPr>
        <p:txBody>
          <a:bodyPr spcFirstLastPara="1" wrap="square" lIns="504000" tIns="504000" rIns="504000" bIns="504000" anchor="t" anchorCtr="0">
            <a:noAutofit/>
          </a:bodyPr>
          <a:lstStyle/>
          <a:p>
            <a:pPr marL="0" marR="0" lvl="0" indent="0" algn="l" rtl="0">
              <a:spcBef>
                <a:spcPts val="0"/>
              </a:spcBef>
              <a:spcAft>
                <a:spcPts val="0"/>
              </a:spcAft>
              <a:buNone/>
            </a:pPr>
            <a:endParaRPr sz="4000">
              <a:solidFill>
                <a:srgbClr val="3F3F3F"/>
              </a:solidFill>
              <a:latin typeface="Raleway ExtraBold"/>
              <a:ea typeface="Raleway ExtraBold"/>
              <a:cs typeface="Raleway ExtraBold"/>
              <a:sym typeface="Raleway ExtraBold"/>
            </a:endParaRPr>
          </a:p>
        </p:txBody>
      </p:sp>
      <p:pic>
        <p:nvPicPr>
          <p:cNvPr id="12" name="Google Shape;19;p4">
            <a:extLst>
              <a:ext uri="{FF2B5EF4-FFF2-40B4-BE49-F238E27FC236}">
                <a16:creationId xmlns:a16="http://schemas.microsoft.com/office/drawing/2014/main" id="{15590200-E5F6-2B4A-B245-C7689F99CEC6}"/>
              </a:ext>
            </a:extLst>
          </p:cNvPr>
          <p:cNvPicPr preferRelativeResize="0"/>
          <p:nvPr userDrawn="1"/>
        </p:nvPicPr>
        <p:blipFill rotWithShape="1">
          <a:blip r:embed="rId5">
            <a:alphaModFix/>
          </a:blip>
          <a:srcRect/>
          <a:stretch/>
        </p:blipFill>
        <p:spPr>
          <a:xfrm>
            <a:off x="19939007" y="757774"/>
            <a:ext cx="3394058" cy="656692"/>
          </a:xfrm>
          <a:prstGeom prst="rect">
            <a:avLst/>
          </a:prstGeom>
          <a:noFill/>
          <a:ln>
            <a:noFill/>
          </a:ln>
        </p:spPr>
      </p:pic>
    </p:spTree>
    <p:extLst>
      <p:ext uri="{BB962C8B-B14F-4D97-AF65-F5344CB8AC3E}">
        <p14:creationId xmlns:p14="http://schemas.microsoft.com/office/powerpoint/2010/main" val="37511171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reserve="1">
  <p:cSld name="Title + body + img bg - center">
    <p:spTree>
      <p:nvGrpSpPr>
        <p:cNvPr id="1" name=""/>
        <p:cNvGrpSpPr/>
        <p:nvPr/>
      </p:nvGrpSpPr>
      <p:grpSpPr>
        <a:xfrm>
          <a:off x="0" y="0"/>
          <a:ext cx="0" cy="0"/>
          <a:chOff x="0" y="0"/>
          <a:chExt cx="0" cy="0"/>
        </a:xfrm>
      </p:grpSpPr>
      <p:sp>
        <p:nvSpPr>
          <p:cNvPr id="205" name="Shape 205"/>
          <p:cNvSpPr>
            <a:spLocks noGrp="1"/>
          </p:cNvSpPr>
          <p:nvPr>
            <p:ph type="body" sz="quarter" idx="13"/>
          </p:nvPr>
        </p:nvSpPr>
        <p:spPr>
          <a:xfrm>
            <a:off x="6614616" y="7460895"/>
            <a:ext cx="11154768" cy="4174942"/>
          </a:xfrm>
          <a:prstGeom prst="rect">
            <a:avLst/>
          </a:prstGeom>
        </p:spPr>
        <p:txBody>
          <a:bodyPr lIns="0" tIns="0" rIns="0" bIns="0" anchor="t">
            <a:noAutofit/>
          </a:bodyPr>
          <a:lstStyle>
            <a:lvl1pPr marL="0" indent="0" algn="ctr" defTabSz="1828800">
              <a:spcBef>
                <a:spcPts val="0"/>
              </a:spcBef>
              <a:buSzTx/>
              <a:buNone/>
              <a:defRPr spc="49">
                <a:solidFill>
                  <a:srgbClr val="53585F"/>
                </a:solidFill>
              </a:defRPr>
            </a:lvl1pPr>
          </a:lstStyle>
          <a:p>
            <a:pPr lvl="0"/>
            <a:r>
              <a:rPr lang="en-US"/>
              <a:t>Click to edit Master text styles</a:t>
            </a:r>
          </a:p>
        </p:txBody>
      </p:sp>
      <p:sp>
        <p:nvSpPr>
          <p:cNvPr id="206" name="Shape 206"/>
          <p:cNvSpPr>
            <a:spLocks noGrp="1"/>
          </p:cNvSpPr>
          <p:nvPr>
            <p:ph type="title"/>
          </p:nvPr>
        </p:nvSpPr>
        <p:spPr>
          <a:xfrm>
            <a:off x="9076283" y="3456738"/>
            <a:ext cx="6231434" cy="3010184"/>
          </a:xfrm>
          <a:prstGeom prst="rect">
            <a:avLst/>
          </a:prstGeom>
        </p:spPr>
        <p:txBody>
          <a:bodyPr lIns="0" tIns="0" rIns="0" bIns="0"/>
          <a:lstStyle/>
          <a:p>
            <a:r>
              <a:rPr lang="en-US"/>
              <a:t>Click to edit Master title style</a:t>
            </a:r>
            <a:endParaRPr/>
          </a:p>
        </p:txBody>
      </p:sp>
      <p:sp>
        <p:nvSpPr>
          <p:cNvPr id="207" name="Shape 207"/>
          <p:cNvSpPr/>
          <p:nvPr/>
        </p:nvSpPr>
        <p:spPr>
          <a:xfrm>
            <a:off x="11160113" y="6828624"/>
            <a:ext cx="2063775"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208" name="Shape 208"/>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reserve="1">
  <p:cSld name="Title + 1 Column Text">
    <p:spTree>
      <p:nvGrpSpPr>
        <p:cNvPr id="1" name=""/>
        <p:cNvGrpSpPr/>
        <p:nvPr/>
      </p:nvGrpSpPr>
      <p:grpSpPr>
        <a:xfrm>
          <a:off x="0" y="0"/>
          <a:ext cx="0" cy="0"/>
          <a:chOff x="0" y="0"/>
          <a:chExt cx="0" cy="0"/>
        </a:xfrm>
      </p:grpSpPr>
      <p:sp>
        <p:nvSpPr>
          <p:cNvPr id="133" name="Shape 133"/>
          <p:cNvSpPr>
            <a:spLocks noGrp="1"/>
          </p:cNvSpPr>
          <p:nvPr>
            <p:ph type="pic" idx="13"/>
          </p:nvPr>
        </p:nvSpPr>
        <p:spPr>
          <a:xfrm>
            <a:off x="12155305" y="-115690"/>
            <a:ext cx="12228647" cy="13888940"/>
          </a:xfrm>
          <a:prstGeom prst="rect">
            <a:avLst/>
          </a:prstGeom>
        </p:spPr>
        <p:txBody>
          <a:bodyPr lIns="91439" tIns="45719" rIns="91439" bIns="45719" anchor="t">
            <a:noAutofit/>
          </a:bodyPr>
          <a:lstStyle/>
          <a:p>
            <a:r>
              <a:rPr lang="en-US" dirty="0"/>
              <a:t>Drag picture to placeholder or click icon to add</a:t>
            </a:r>
            <a:endParaRPr dirty="0"/>
          </a:p>
        </p:txBody>
      </p:sp>
      <p:sp>
        <p:nvSpPr>
          <p:cNvPr id="134" name="Shape 134"/>
          <p:cNvSpPr>
            <a:spLocks noGrp="1"/>
          </p:cNvSpPr>
          <p:nvPr>
            <p:ph type="title"/>
          </p:nvPr>
        </p:nvSpPr>
        <p:spPr>
          <a:xfrm>
            <a:off x="1955800" y="1886135"/>
            <a:ext cx="8071942" cy="2386694"/>
          </a:xfrm>
          <a:prstGeom prst="rect">
            <a:avLst/>
          </a:prstGeom>
        </p:spPr>
        <p:txBody>
          <a:bodyPr lIns="0" tIns="0" rIns="0" bIns="0" anchor="t">
            <a:noAutofit/>
          </a:bodyPr>
          <a:lstStyle>
            <a:lvl1pPr algn="l" defTabSz="1828800">
              <a:defRPr sz="7200" cap="none" spc="0" baseline="0">
                <a:latin typeface="+mn-lt"/>
                <a:ea typeface="+mn-ea"/>
                <a:cs typeface="+mn-cs"/>
                <a:sym typeface="Calibri"/>
              </a:defRPr>
            </a:lvl1pPr>
          </a:lstStyle>
          <a:p>
            <a:r>
              <a:rPr lang="en-US"/>
              <a:t>Click to edit Master title style</a:t>
            </a:r>
            <a:endParaRPr/>
          </a:p>
        </p:txBody>
      </p:sp>
      <p:sp>
        <p:nvSpPr>
          <p:cNvPr id="135" name="Shape 135"/>
          <p:cNvSpPr>
            <a:spLocks noGrp="1"/>
          </p:cNvSpPr>
          <p:nvPr>
            <p:ph type="body" sz="quarter" idx="1"/>
          </p:nvPr>
        </p:nvSpPr>
        <p:spPr>
          <a:xfrm>
            <a:off x="1955800" y="4940300"/>
            <a:ext cx="6263978" cy="5765800"/>
          </a:xfrm>
          <a:prstGeom prst="rect">
            <a:avLst/>
          </a:prstGeom>
        </p:spPr>
        <p:txBody>
          <a:bodyPr lIns="0" tIns="0" rIns="0" bIns="0" anchor="t">
            <a:noAutofit/>
          </a:bodyPr>
          <a:lstStyle>
            <a:lvl1pPr defTabSz="1828800">
              <a:spcBef>
                <a:spcPts val="0"/>
              </a:spcBef>
              <a:defRPr spc="49">
                <a:solidFill>
                  <a:srgbClr val="53585F"/>
                </a:solidFill>
              </a:defRPr>
            </a:lvl1pPr>
            <a:lvl2pPr defTabSz="1828800">
              <a:spcBef>
                <a:spcPts val="0"/>
              </a:spcBef>
              <a:defRPr spc="49">
                <a:solidFill>
                  <a:srgbClr val="53585F"/>
                </a:solidFill>
              </a:defRPr>
            </a:lvl2pPr>
            <a:lvl3pPr defTabSz="1828800">
              <a:spcBef>
                <a:spcPts val="0"/>
              </a:spcBef>
              <a:defRPr spc="49">
                <a:solidFill>
                  <a:srgbClr val="53585F"/>
                </a:solidFill>
              </a:defRPr>
            </a:lvl3pPr>
            <a:lvl4pPr defTabSz="1828800">
              <a:spcBef>
                <a:spcPts val="0"/>
              </a:spcBef>
              <a:defRPr spc="49">
                <a:solidFill>
                  <a:srgbClr val="53585F"/>
                </a:solidFill>
              </a:defRPr>
            </a:lvl4pPr>
            <a:lvl5pPr defTabSz="1828800">
              <a:spcBef>
                <a:spcPts val="0"/>
              </a:spcBef>
              <a:defRPr spc="49">
                <a:solidFill>
                  <a:srgbClr val="53585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36" name="Shape 136"/>
          <p:cNvSpPr/>
          <p:nvPr/>
        </p:nvSpPr>
        <p:spPr>
          <a:xfrm>
            <a:off x="1955800" y="4443583"/>
            <a:ext cx="1382487"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137" name="Shape 137"/>
          <p:cNvSpPr/>
          <p:nvPr/>
        </p:nvSpPr>
        <p:spPr>
          <a:xfrm flipV="1">
            <a:off x="1612900" y="12890295"/>
            <a:ext cx="0" cy="347415"/>
          </a:xfrm>
          <a:prstGeom prst="line">
            <a:avLst/>
          </a:prstGeom>
          <a:ln w="12700">
            <a:solidFill>
              <a:srgbClr val="A6AAA9"/>
            </a:solidFill>
            <a:miter lim="400000"/>
          </a:ln>
        </p:spPr>
        <p:txBody>
          <a:bodyPr lIns="50800" tIns="50800" rIns="50800" bIns="50800" anchor="ctr"/>
          <a:lstStyle/>
          <a:p>
            <a:pPr algn="ctr" defTabSz="825500">
              <a:lnSpc>
                <a:spcPct val="100000"/>
              </a:lnSpc>
              <a:defRPr sz="3200">
                <a:latin typeface="Helvetica Light"/>
                <a:ea typeface="Helvetica Light"/>
                <a:cs typeface="Helvetica Light"/>
                <a:sym typeface="Helvetica Light"/>
              </a:defRPr>
            </a:pPr>
            <a:endParaRPr/>
          </a:p>
        </p:txBody>
      </p:sp>
      <p:sp>
        <p:nvSpPr>
          <p:cNvPr id="138" name="Shape 138"/>
          <p:cNvSpPr/>
          <p:nvPr/>
        </p:nvSpPr>
        <p:spPr>
          <a:xfrm>
            <a:off x="1188030" y="12872848"/>
            <a:ext cx="291110" cy="369437"/>
          </a:xfrm>
          <a:prstGeom prst="rect">
            <a:avLst/>
          </a:prstGeom>
          <a:ln w="12700">
            <a:miter lim="400000"/>
          </a:ln>
          <a:extLst>
            <a:ext uri="{C572A759-6A51-4108-AA02-DFA0A04FC94B}">
              <ma14:wrappingTextBoxFlag xmlns="" xmlns:ma14="http://schemas.microsoft.com/office/mac/drawingml/2011/main" val="1"/>
            </a:ext>
          </a:extLst>
        </p:spPr>
        <p:txBody>
          <a:bodyPr wrap="none" tIns="91439" bIns="91439">
            <a:spAutoFit/>
          </a:bodyPr>
          <a:lstStyle/>
          <a:p>
            <a:pPr>
              <a:defRPr sz="1500">
                <a:latin typeface="+mj-lt"/>
                <a:ea typeface="+mj-ea"/>
                <a:cs typeface="+mj-cs"/>
                <a:sym typeface="Calibri Light"/>
              </a:defRPr>
            </a:pPr>
            <a:fld id="{86CB4B4D-7CA3-9044-876B-883B54F8677D}" type="slidenum">
              <a:rPr/>
              <a:t>‹#›</a:t>
            </a:fld>
            <a:r>
              <a:t>￼</a:t>
            </a:r>
          </a:p>
        </p:txBody>
      </p:sp>
      <p:pic>
        <p:nvPicPr>
          <p:cNvPr id="139" name="pasted-image.pdf"/>
          <p:cNvPicPr>
            <a:picLocks noChangeAspect="1"/>
          </p:cNvPicPr>
          <p:nvPr/>
        </p:nvPicPr>
        <p:blipFill>
          <a:blip r:embed="rId2"/>
          <a:stretch>
            <a:fillRect/>
          </a:stretch>
        </p:blipFill>
        <p:spPr>
          <a:xfrm>
            <a:off x="1797461" y="12916187"/>
            <a:ext cx="1676299" cy="257358"/>
          </a:xfrm>
          <a:prstGeom prst="rect">
            <a:avLst/>
          </a:prstGeom>
          <a:ln w="12700">
            <a:miter lim="400000"/>
          </a:ln>
        </p:spPr>
      </p:pic>
      <p:sp>
        <p:nvSpPr>
          <p:cNvPr id="140" name="Shape 140"/>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reserve="1">
  <p:cSld name="Title + body + img bg - center Light">
    <p:spTree>
      <p:nvGrpSpPr>
        <p:cNvPr id="1" name=""/>
        <p:cNvGrpSpPr/>
        <p:nvPr/>
      </p:nvGrpSpPr>
      <p:grpSpPr>
        <a:xfrm>
          <a:off x="0" y="0"/>
          <a:ext cx="0" cy="0"/>
          <a:chOff x="0" y="0"/>
          <a:chExt cx="0" cy="0"/>
        </a:xfrm>
      </p:grpSpPr>
      <p:sp>
        <p:nvSpPr>
          <p:cNvPr id="215" name="Shape 215"/>
          <p:cNvSpPr>
            <a:spLocks noGrp="1"/>
          </p:cNvSpPr>
          <p:nvPr>
            <p:ph type="pic" idx="13"/>
          </p:nvPr>
        </p:nvSpPr>
        <p:spPr>
          <a:xfrm>
            <a:off x="0" y="0"/>
            <a:ext cx="24384000" cy="13716000"/>
          </a:xfrm>
          <a:prstGeom prst="rect">
            <a:avLst/>
          </a:prstGeom>
        </p:spPr>
        <p:txBody>
          <a:bodyPr lIns="91439" tIns="45719" rIns="91439" bIns="45719" anchor="t">
            <a:noAutofit/>
          </a:bodyPr>
          <a:lstStyle/>
          <a:p>
            <a:r>
              <a:rPr lang="en-US" dirty="0"/>
              <a:t>Drag picture to placeholder or click icon to add</a:t>
            </a:r>
            <a:endParaRPr dirty="0"/>
          </a:p>
        </p:txBody>
      </p:sp>
      <p:sp>
        <p:nvSpPr>
          <p:cNvPr id="216" name="Shape 216"/>
          <p:cNvSpPr>
            <a:spLocks noGrp="1"/>
          </p:cNvSpPr>
          <p:nvPr>
            <p:ph type="body" sz="quarter" idx="14"/>
          </p:nvPr>
        </p:nvSpPr>
        <p:spPr>
          <a:xfrm>
            <a:off x="6614616" y="7435495"/>
            <a:ext cx="11154768" cy="4174942"/>
          </a:xfrm>
          <a:prstGeom prst="rect">
            <a:avLst/>
          </a:prstGeom>
        </p:spPr>
        <p:txBody>
          <a:bodyPr lIns="0" tIns="0" rIns="0" bIns="0" anchor="t">
            <a:noAutofit/>
          </a:bodyPr>
          <a:lstStyle>
            <a:lvl1pPr marL="0" indent="0" algn="ctr" defTabSz="1828800">
              <a:spcBef>
                <a:spcPts val="0"/>
              </a:spcBef>
              <a:buSzTx/>
              <a:buNone/>
              <a:defRPr spc="49">
                <a:solidFill>
                  <a:srgbClr val="53585F"/>
                </a:solidFill>
              </a:defRPr>
            </a:lvl1pPr>
          </a:lstStyle>
          <a:p>
            <a:pPr lvl="0"/>
            <a:r>
              <a:rPr lang="en-US"/>
              <a:t>Click to edit Master text styles</a:t>
            </a:r>
          </a:p>
        </p:txBody>
      </p:sp>
      <p:sp>
        <p:nvSpPr>
          <p:cNvPr id="217" name="Shape 217"/>
          <p:cNvSpPr>
            <a:spLocks noGrp="1"/>
          </p:cNvSpPr>
          <p:nvPr>
            <p:ph type="title"/>
          </p:nvPr>
        </p:nvSpPr>
        <p:spPr>
          <a:xfrm>
            <a:off x="9076283" y="3482138"/>
            <a:ext cx="6231434" cy="3010184"/>
          </a:xfrm>
          <a:prstGeom prst="rect">
            <a:avLst/>
          </a:prstGeom>
        </p:spPr>
        <p:txBody>
          <a:bodyPr lIns="0" tIns="0" rIns="0" bIns="0">
            <a:noAutofit/>
          </a:bodyPr>
          <a:lstStyle/>
          <a:p>
            <a:r>
              <a:rPr lang="en-US"/>
              <a:t>Click to edit Master title style</a:t>
            </a:r>
            <a:endParaRPr/>
          </a:p>
        </p:txBody>
      </p:sp>
      <p:sp>
        <p:nvSpPr>
          <p:cNvPr id="218" name="Shape 218"/>
          <p:cNvSpPr/>
          <p:nvPr/>
        </p:nvSpPr>
        <p:spPr>
          <a:xfrm>
            <a:off x="11227383" y="7212084"/>
            <a:ext cx="1929233"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219" name="Shape 219"/>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reserve="1">
  <p:cSld name="Title + body + img bg - Side light">
    <p:spTree>
      <p:nvGrpSpPr>
        <p:cNvPr id="1" name=""/>
        <p:cNvGrpSpPr/>
        <p:nvPr/>
      </p:nvGrpSpPr>
      <p:grpSpPr>
        <a:xfrm>
          <a:off x="0" y="0"/>
          <a:ext cx="0" cy="0"/>
          <a:chOff x="0" y="0"/>
          <a:chExt cx="0" cy="0"/>
        </a:xfrm>
      </p:grpSpPr>
      <p:sp>
        <p:nvSpPr>
          <p:cNvPr id="226" name="Shape 226"/>
          <p:cNvSpPr>
            <a:spLocks noGrp="1"/>
          </p:cNvSpPr>
          <p:nvPr>
            <p:ph type="pic" idx="13"/>
          </p:nvPr>
        </p:nvSpPr>
        <p:spPr>
          <a:xfrm>
            <a:off x="0" y="0"/>
            <a:ext cx="24384000" cy="13716000"/>
          </a:xfrm>
          <a:prstGeom prst="rect">
            <a:avLst/>
          </a:prstGeom>
        </p:spPr>
        <p:txBody>
          <a:bodyPr lIns="91439" tIns="45719" rIns="91439" bIns="45719" anchor="t">
            <a:noAutofit/>
          </a:bodyPr>
          <a:lstStyle/>
          <a:p>
            <a:r>
              <a:rPr lang="en-US" dirty="0"/>
              <a:t>Drag picture to placeholder or click icon to add</a:t>
            </a:r>
            <a:endParaRPr dirty="0"/>
          </a:p>
        </p:txBody>
      </p:sp>
      <p:sp>
        <p:nvSpPr>
          <p:cNvPr id="227" name="Shape 227"/>
          <p:cNvSpPr>
            <a:spLocks noGrp="1"/>
          </p:cNvSpPr>
          <p:nvPr>
            <p:ph type="body" sz="quarter" idx="14"/>
          </p:nvPr>
        </p:nvSpPr>
        <p:spPr>
          <a:xfrm>
            <a:off x="10719891" y="7257695"/>
            <a:ext cx="11154768" cy="4174942"/>
          </a:xfrm>
          <a:prstGeom prst="rect">
            <a:avLst/>
          </a:prstGeom>
        </p:spPr>
        <p:txBody>
          <a:bodyPr lIns="0" tIns="0" rIns="0" bIns="0" anchor="t">
            <a:noAutofit/>
          </a:bodyPr>
          <a:lstStyle>
            <a:lvl1pPr marL="0" indent="0" algn="r" defTabSz="1828800">
              <a:spcBef>
                <a:spcPts val="0"/>
              </a:spcBef>
              <a:buSzTx/>
              <a:buNone/>
              <a:defRPr spc="49">
                <a:solidFill>
                  <a:srgbClr val="53585F"/>
                </a:solidFill>
              </a:defRPr>
            </a:lvl1pPr>
          </a:lstStyle>
          <a:p>
            <a:pPr lvl="0"/>
            <a:r>
              <a:rPr lang="en-US"/>
              <a:t>Click to edit Master text styles</a:t>
            </a:r>
          </a:p>
        </p:txBody>
      </p:sp>
      <p:sp>
        <p:nvSpPr>
          <p:cNvPr id="228" name="Shape 228"/>
          <p:cNvSpPr>
            <a:spLocks noGrp="1"/>
          </p:cNvSpPr>
          <p:nvPr>
            <p:ph type="title"/>
          </p:nvPr>
        </p:nvSpPr>
        <p:spPr>
          <a:xfrm>
            <a:off x="15643225" y="3304338"/>
            <a:ext cx="6231434" cy="3010184"/>
          </a:xfrm>
          <a:prstGeom prst="rect">
            <a:avLst/>
          </a:prstGeom>
        </p:spPr>
        <p:txBody>
          <a:bodyPr lIns="0" tIns="0" rIns="0" bIns="0">
            <a:noAutofit/>
          </a:bodyPr>
          <a:lstStyle>
            <a:lvl1pPr algn="r"/>
          </a:lstStyle>
          <a:p>
            <a:r>
              <a:rPr lang="en-US"/>
              <a:t>Click to edit Master title style</a:t>
            </a:r>
            <a:endParaRPr/>
          </a:p>
        </p:txBody>
      </p:sp>
      <p:sp>
        <p:nvSpPr>
          <p:cNvPr id="229" name="Shape 229"/>
          <p:cNvSpPr/>
          <p:nvPr/>
        </p:nvSpPr>
        <p:spPr>
          <a:xfrm>
            <a:off x="19945425" y="6650824"/>
            <a:ext cx="1929233"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230" name="Shape 230"/>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 body + img bg - center Dark">
    <p:bg>
      <p:bgPr>
        <a:solidFill>
          <a:srgbClr val="000000"/>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alphaModFix amt="3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0" y="0"/>
            <a:ext cx="24384000" cy="13716000"/>
          </a:xfrm>
          <a:prstGeom prst="rect">
            <a:avLst/>
          </a:prstGeom>
        </p:spPr>
      </p:pic>
      <p:sp>
        <p:nvSpPr>
          <p:cNvPr id="239" name="Shape 239"/>
          <p:cNvSpPr>
            <a:spLocks noGrp="1"/>
          </p:cNvSpPr>
          <p:nvPr>
            <p:ph type="title"/>
          </p:nvPr>
        </p:nvSpPr>
        <p:spPr>
          <a:xfrm>
            <a:off x="7444921" y="4867257"/>
            <a:ext cx="9830708" cy="3010184"/>
          </a:xfrm>
          <a:prstGeom prst="rect">
            <a:avLst/>
          </a:prstGeom>
        </p:spPr>
        <p:txBody>
          <a:bodyPr lIns="0" tIns="0" rIns="0" bIns="0">
            <a:noAutofit/>
          </a:bodyPr>
          <a:lstStyle>
            <a:lvl1pPr>
              <a:defRPr>
                <a:solidFill>
                  <a:srgbClr val="FFFFFF"/>
                </a:solidFill>
              </a:defRPr>
            </a:lvl1pPr>
          </a:lstStyle>
          <a:p>
            <a:r>
              <a:rPr lang="en-US"/>
              <a:t>Click to edit Master title style</a:t>
            </a:r>
            <a:endParaRPr/>
          </a:p>
        </p:txBody>
      </p:sp>
      <p:sp>
        <p:nvSpPr>
          <p:cNvPr id="241" name="Shape 241"/>
          <p:cNvSpPr>
            <a:spLocks noGrp="1"/>
          </p:cNvSpPr>
          <p:nvPr>
            <p:ph type="sldNum" sz="quarter" idx="2"/>
          </p:nvPr>
        </p:nvSpPr>
        <p:spPr>
          <a:prstGeom prst="rect">
            <a:avLst/>
          </a:prstGeom>
        </p:spPr>
        <p:txBody>
          <a:bodyPr/>
          <a:lstStyle/>
          <a:p>
            <a:fld id="{86CB4B4D-7CA3-9044-876B-883B54F8677D}" type="slidenum">
              <a:rPr/>
              <a:t>‹#›</a:t>
            </a:fld>
            <a:endParaRPr/>
          </a:p>
        </p:txBody>
      </p:sp>
      <p:sp>
        <p:nvSpPr>
          <p:cNvPr id="6" name="Shape 251"/>
          <p:cNvSpPr/>
          <p:nvPr userDrawn="1"/>
        </p:nvSpPr>
        <p:spPr>
          <a:xfrm>
            <a:off x="11227384" y="8213743"/>
            <a:ext cx="1929233" cy="1"/>
          </a:xfrm>
          <a:prstGeom prst="line">
            <a:avLst/>
          </a:prstGeom>
          <a:ln w="63500">
            <a:solidFill>
              <a:schemeClr val="accent6">
                <a:hueOff val="-4754211"/>
                <a:satOff val="44162"/>
                <a:lumOff val="5094"/>
              </a:schemeClr>
            </a:solidFill>
            <a:miter/>
          </a:ln>
        </p:spPr>
        <p:txBody>
          <a:bodyPr tIns="91439" bIns="91439"/>
          <a:lstStyle/>
          <a:p>
            <a:pPr>
              <a:lnSpc>
                <a:spcPct val="100000"/>
              </a:lnSpc>
              <a:defRPr sz="3600"/>
            </a:pPr>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 body + img bg - center Dark">
    <p:bg>
      <p:bgPr>
        <a:solidFill>
          <a:srgbClr val="000000"/>
        </a:solidFill>
        <a:effectLst/>
      </p:bgPr>
    </p:bg>
    <p:spTree>
      <p:nvGrpSpPr>
        <p:cNvPr id="1" name=""/>
        <p:cNvGrpSpPr/>
        <p:nvPr/>
      </p:nvGrpSpPr>
      <p:grpSpPr>
        <a:xfrm>
          <a:off x="0" y="0"/>
          <a:ext cx="0" cy="0"/>
          <a:chOff x="0" y="0"/>
          <a:chExt cx="0" cy="0"/>
        </a:xfrm>
      </p:grpSpPr>
      <p:pic>
        <p:nvPicPr>
          <p:cNvPr id="9" name="Picture 8" descr="shutterstock_161209889.jpg"/>
          <p:cNvPicPr>
            <a:picLocks noChangeAspect="1"/>
          </p:cNvPicPr>
          <p:nvPr userDrawn="1"/>
        </p:nvPicPr>
        <p:blipFill rotWithShape="1">
          <a:blip r:embed="rId2" cstate="print">
            <a:alphaModFix amt="3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flipH="1">
            <a:off x="0" y="0"/>
            <a:ext cx="24384000" cy="13716000"/>
          </a:xfrm>
          <a:prstGeom prst="rect">
            <a:avLst/>
          </a:prstGeom>
        </p:spPr>
      </p:pic>
      <p:sp>
        <p:nvSpPr>
          <p:cNvPr id="239" name="Shape 239"/>
          <p:cNvSpPr>
            <a:spLocks noGrp="1"/>
          </p:cNvSpPr>
          <p:nvPr>
            <p:ph type="title"/>
          </p:nvPr>
        </p:nvSpPr>
        <p:spPr>
          <a:xfrm>
            <a:off x="7444921" y="4466193"/>
            <a:ext cx="9830708" cy="1968532"/>
          </a:xfrm>
          <a:prstGeom prst="rect">
            <a:avLst/>
          </a:prstGeom>
        </p:spPr>
        <p:txBody>
          <a:bodyPr lIns="0" tIns="0" rIns="0" bIns="0">
            <a:noAutofit/>
          </a:bodyPr>
          <a:lstStyle>
            <a:lvl1pPr>
              <a:defRPr>
                <a:solidFill>
                  <a:srgbClr val="FFFFFF"/>
                </a:solidFill>
              </a:defRPr>
            </a:lvl1pPr>
          </a:lstStyle>
          <a:p>
            <a:r>
              <a:rPr lang="en-US"/>
              <a:t>Click to edit Master title style</a:t>
            </a:r>
            <a:endParaRPr/>
          </a:p>
        </p:txBody>
      </p:sp>
      <p:sp>
        <p:nvSpPr>
          <p:cNvPr id="241" name="Shape 241"/>
          <p:cNvSpPr>
            <a:spLocks noGrp="1"/>
          </p:cNvSpPr>
          <p:nvPr>
            <p:ph type="sldNum" sz="quarter" idx="2"/>
          </p:nvPr>
        </p:nvSpPr>
        <p:spPr>
          <a:prstGeom prst="rect">
            <a:avLst/>
          </a:prstGeom>
        </p:spPr>
        <p:txBody>
          <a:bodyPr/>
          <a:lstStyle/>
          <a:p>
            <a:fld id="{86CB4B4D-7CA3-9044-876B-883B54F8677D}" type="slidenum">
              <a:rPr/>
              <a:t>‹#›</a:t>
            </a:fld>
            <a:endParaRPr/>
          </a:p>
        </p:txBody>
      </p:sp>
      <p:sp>
        <p:nvSpPr>
          <p:cNvPr id="6" name="Shape 251"/>
          <p:cNvSpPr/>
          <p:nvPr userDrawn="1"/>
        </p:nvSpPr>
        <p:spPr>
          <a:xfrm>
            <a:off x="11227384" y="6828413"/>
            <a:ext cx="1929233" cy="1"/>
          </a:xfrm>
          <a:prstGeom prst="line">
            <a:avLst/>
          </a:prstGeom>
          <a:ln w="635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8" name="Shape 227"/>
          <p:cNvSpPr>
            <a:spLocks noGrp="1"/>
          </p:cNvSpPr>
          <p:nvPr>
            <p:ph type="body" sz="quarter" idx="14"/>
          </p:nvPr>
        </p:nvSpPr>
        <p:spPr>
          <a:xfrm>
            <a:off x="6614616" y="7733822"/>
            <a:ext cx="11154768" cy="4174942"/>
          </a:xfrm>
          <a:prstGeom prst="rect">
            <a:avLst/>
          </a:prstGeom>
        </p:spPr>
        <p:txBody>
          <a:bodyPr lIns="0" tIns="0" rIns="0" bIns="0" anchor="t">
            <a:noAutofit/>
          </a:bodyPr>
          <a:lstStyle>
            <a:lvl1pPr marL="0" indent="0" algn="ctr" defTabSz="1828800">
              <a:spcBef>
                <a:spcPts val="0"/>
              </a:spcBef>
              <a:buSzTx/>
              <a:buNone/>
              <a:defRPr sz="4400" spc="49">
                <a:solidFill>
                  <a:schemeClr val="bg1"/>
                </a:solidFill>
              </a:defRPr>
            </a:lvl1pPr>
          </a:lstStyle>
          <a:p>
            <a:pPr lvl="0"/>
            <a:r>
              <a:rPr lang="en-US"/>
              <a:t>Click to edit Master text styles</a:t>
            </a: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 body + img bg - Side">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grayscl/>
            <a:alphaModFix amt="50000"/>
            <a:extLst>
              <a:ext uri="{BEBA8EAE-BF5A-486C-A8C5-ECC9F3942E4B}">
                <a14:imgProps xmlns:a14="http://schemas.microsoft.com/office/drawing/2010/main">
                  <a14:imgLayer r:embed="rId3">
                    <a14:imgEffect>
                      <a14:sharpenSoften amount="25000"/>
                    </a14:imgEffect>
                    <a14:imgEffect>
                      <a14:colorTemperature colorTemp="11200"/>
                    </a14:imgEffect>
                    <a14:imgEffect>
                      <a14:saturation sat="0"/>
                    </a14:imgEffect>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0"/>
            <a:ext cx="24384000" cy="13716000"/>
          </a:xfrm>
          <a:prstGeom prst="rect">
            <a:avLst/>
          </a:prstGeom>
        </p:spPr>
      </p:pic>
      <p:sp>
        <p:nvSpPr>
          <p:cNvPr id="249" name="Shape 249"/>
          <p:cNvSpPr>
            <a:spLocks noGrp="1"/>
          </p:cNvSpPr>
          <p:nvPr>
            <p:ph type="body" sz="quarter" idx="14"/>
          </p:nvPr>
        </p:nvSpPr>
        <p:spPr>
          <a:xfrm>
            <a:off x="10719891" y="7435495"/>
            <a:ext cx="11154768" cy="4174942"/>
          </a:xfrm>
          <a:prstGeom prst="rect">
            <a:avLst/>
          </a:prstGeom>
        </p:spPr>
        <p:txBody>
          <a:bodyPr lIns="0" tIns="0" rIns="0" bIns="0" anchor="t">
            <a:noAutofit/>
          </a:bodyPr>
          <a:lstStyle>
            <a:lvl1pPr marL="0" indent="0" algn="r" defTabSz="1828800">
              <a:spcBef>
                <a:spcPts val="0"/>
              </a:spcBef>
              <a:buSzTx/>
              <a:buNone/>
              <a:defRPr spc="49">
                <a:solidFill>
                  <a:srgbClr val="DCDEE0"/>
                </a:solidFill>
              </a:defRPr>
            </a:lvl1pPr>
          </a:lstStyle>
          <a:p>
            <a:pPr lvl="0"/>
            <a:r>
              <a:rPr lang="en-US"/>
              <a:t>Click to edit Master text styles</a:t>
            </a:r>
          </a:p>
        </p:txBody>
      </p:sp>
      <p:sp>
        <p:nvSpPr>
          <p:cNvPr id="250" name="Shape 250"/>
          <p:cNvSpPr>
            <a:spLocks noGrp="1"/>
          </p:cNvSpPr>
          <p:nvPr>
            <p:ph type="title"/>
          </p:nvPr>
        </p:nvSpPr>
        <p:spPr>
          <a:xfrm>
            <a:off x="15643225" y="3482138"/>
            <a:ext cx="6231434" cy="3010184"/>
          </a:xfrm>
          <a:prstGeom prst="rect">
            <a:avLst/>
          </a:prstGeom>
        </p:spPr>
        <p:txBody>
          <a:bodyPr lIns="0" tIns="0" rIns="0" bIns="0">
            <a:noAutofit/>
          </a:bodyPr>
          <a:lstStyle>
            <a:lvl1pPr algn="r">
              <a:defRPr>
                <a:solidFill>
                  <a:srgbClr val="FFFFFF"/>
                </a:solidFill>
              </a:defRPr>
            </a:lvl1pPr>
          </a:lstStyle>
          <a:p>
            <a:r>
              <a:rPr lang="en-US"/>
              <a:t>Click to edit Master title style</a:t>
            </a:r>
            <a:endParaRPr/>
          </a:p>
        </p:txBody>
      </p:sp>
      <p:sp>
        <p:nvSpPr>
          <p:cNvPr id="251" name="Shape 251"/>
          <p:cNvSpPr/>
          <p:nvPr/>
        </p:nvSpPr>
        <p:spPr>
          <a:xfrm>
            <a:off x="19945425" y="6828624"/>
            <a:ext cx="1929233" cy="1"/>
          </a:xfrm>
          <a:prstGeom prst="line">
            <a:avLst/>
          </a:prstGeom>
          <a:ln w="635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252" name="Shape 252"/>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Main Title Light Blue">
    <p:bg>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0" y="0"/>
            <a:ext cx="24384000" cy="13716000"/>
          </a:xfrm>
          <a:prstGeom prst="rect">
            <a:avLst/>
          </a:prstGeom>
        </p:spPr>
      </p:pic>
      <p:sp>
        <p:nvSpPr>
          <p:cNvPr id="26" name="Shape 26"/>
          <p:cNvSpPr/>
          <p:nvPr/>
        </p:nvSpPr>
        <p:spPr>
          <a:xfrm rot="8597967">
            <a:off x="12043543" y="4378528"/>
            <a:ext cx="5609135" cy="5463943"/>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solidFill>
            <a:srgbClr val="63E7FE"/>
          </a:solidFill>
          <a:ln w="12700">
            <a:miter lim="400000"/>
          </a:ln>
        </p:spPr>
        <p:txBody>
          <a:bodyPr lIns="0" tIns="0" rIns="0" bIns="0"/>
          <a:lstStyle/>
          <a:p>
            <a:pPr>
              <a:lnSpc>
                <a:spcPct val="100000"/>
              </a:lnSpc>
              <a:defRPr sz="3600"/>
            </a:pPr>
            <a:endParaRPr/>
          </a:p>
        </p:txBody>
      </p:sp>
      <p:sp>
        <p:nvSpPr>
          <p:cNvPr id="27" name="Shape 27"/>
          <p:cNvSpPr/>
          <p:nvPr/>
        </p:nvSpPr>
        <p:spPr>
          <a:xfrm rot="9013392">
            <a:off x="12122066" y="4455017"/>
            <a:ext cx="5452089" cy="5310963"/>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solidFill>
            <a:srgbClr val="000000"/>
          </a:solidFill>
          <a:ln w="12700">
            <a:miter lim="400000"/>
          </a:ln>
        </p:spPr>
        <p:txBody>
          <a:bodyPr lIns="0" tIns="0" rIns="0" bIns="0"/>
          <a:lstStyle/>
          <a:p>
            <a:pPr>
              <a:lnSpc>
                <a:spcPct val="100000"/>
              </a:lnSpc>
              <a:defRPr sz="3600"/>
            </a:pPr>
            <a:endParaRPr/>
          </a:p>
        </p:txBody>
      </p:sp>
      <p:pic>
        <p:nvPicPr>
          <p:cNvPr id="28" name="pasted-image.pdf"/>
          <p:cNvPicPr>
            <a:picLocks noChangeAspect="1"/>
          </p:cNvPicPr>
          <p:nvPr/>
        </p:nvPicPr>
        <p:blipFill>
          <a:blip r:embed="rId4"/>
          <a:stretch>
            <a:fillRect/>
          </a:stretch>
        </p:blipFill>
        <p:spPr>
          <a:xfrm>
            <a:off x="14414500" y="5581650"/>
            <a:ext cx="2095420" cy="440626"/>
          </a:xfrm>
          <a:prstGeom prst="rect">
            <a:avLst/>
          </a:prstGeom>
          <a:ln w="12700">
            <a:miter lim="400000"/>
          </a:ln>
        </p:spPr>
      </p:pic>
      <p:sp>
        <p:nvSpPr>
          <p:cNvPr id="29" name="Shape 29"/>
          <p:cNvSpPr>
            <a:spLocks noGrp="1"/>
          </p:cNvSpPr>
          <p:nvPr>
            <p:ph type="title"/>
          </p:nvPr>
        </p:nvSpPr>
        <p:spPr>
          <a:xfrm>
            <a:off x="11868504" y="6010374"/>
            <a:ext cx="4732076" cy="2967038"/>
          </a:xfrm>
          <a:prstGeom prst="rect">
            <a:avLst/>
          </a:prstGeom>
        </p:spPr>
        <p:txBody>
          <a:bodyPr lIns="0" tIns="0" rIns="0" bIns="0" anchor="t">
            <a:noAutofit/>
          </a:bodyPr>
          <a:lstStyle>
            <a:lvl1pPr algn="r" defTabSz="1828800">
              <a:lnSpc>
                <a:spcPct val="70000"/>
              </a:lnSpc>
              <a:defRPr cap="none" spc="0" baseline="0">
                <a:solidFill>
                  <a:srgbClr val="FFFFFF"/>
                </a:solidFill>
              </a:defRPr>
            </a:lvl1pPr>
          </a:lstStyle>
          <a:p>
            <a:r>
              <a:t>Title Text</a:t>
            </a:r>
          </a:p>
        </p:txBody>
      </p:sp>
      <p:sp>
        <p:nvSpPr>
          <p:cNvPr id="30" name="Shape 30"/>
          <p:cNvSpPr>
            <a:spLocks noGrp="1"/>
          </p:cNvSpPr>
          <p:nvPr>
            <p:ph type="sldNum" sz="quarter" idx="2"/>
          </p:nvPr>
        </p:nvSpPr>
        <p:spPr>
          <a:xfrm>
            <a:off x="11959031" y="13081000"/>
            <a:ext cx="453238" cy="469900"/>
          </a:xfrm>
          <a:prstGeom prst="rect">
            <a:avLst/>
          </a:prstGeom>
        </p:spPr>
        <p:txBody>
          <a:bodyPr/>
          <a:lstStyle>
            <a:lvl1pPr algn="ctr" defTabSz="825500">
              <a:lnSpc>
                <a:spcPct val="100000"/>
              </a:lnSpc>
              <a:defRPr sz="2400">
                <a:latin typeface="Helvetica Light"/>
                <a:ea typeface="Helvetica Light"/>
                <a:cs typeface="Helvetica Light"/>
                <a:sym typeface="Helvetica Light"/>
              </a:defRPr>
            </a:lvl1pPr>
          </a:lstStyle>
          <a:p>
            <a:fld id="{86CB4B4D-7CA3-9044-876B-883B54F8677D}" type="slidenum">
              <a:rPr/>
              <a:t>‹#›</a:t>
            </a:fld>
            <a:endParaRPr/>
          </a:p>
        </p:txBody>
      </p:sp>
    </p:spTree>
    <p:extLst>
      <p:ext uri="{BB962C8B-B14F-4D97-AF65-F5344CB8AC3E}">
        <p14:creationId xmlns:p14="http://schemas.microsoft.com/office/powerpoint/2010/main" val="992207820"/>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2417319"/>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Quote center">
    <p:spTree>
      <p:nvGrpSpPr>
        <p:cNvPr id="1" name=""/>
        <p:cNvGrpSpPr/>
        <p:nvPr/>
      </p:nvGrpSpPr>
      <p:grpSpPr>
        <a:xfrm>
          <a:off x="0" y="0"/>
          <a:ext cx="0" cy="0"/>
          <a:chOff x="0" y="0"/>
          <a:chExt cx="0" cy="0"/>
        </a:xfrm>
      </p:grpSpPr>
      <p:sp>
        <p:nvSpPr>
          <p:cNvPr id="1920" name="Shape 1920"/>
          <p:cNvSpPr/>
          <p:nvPr/>
        </p:nvSpPr>
        <p:spPr>
          <a:xfrm>
            <a:off x="11500756" y="4604883"/>
            <a:ext cx="1382487"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1921" name="Shape 1921"/>
          <p:cNvSpPr>
            <a:spLocks noGrp="1"/>
          </p:cNvSpPr>
          <p:nvPr>
            <p:ph type="body" sz="quarter" idx="13"/>
          </p:nvPr>
        </p:nvSpPr>
        <p:spPr>
          <a:xfrm>
            <a:off x="9538196" y="8768216"/>
            <a:ext cx="5307609" cy="368301"/>
          </a:xfrm>
          <a:prstGeom prst="rect">
            <a:avLst/>
          </a:prstGeom>
        </p:spPr>
        <p:txBody>
          <a:bodyPr lIns="0" tIns="0" rIns="0" bIns="0" anchor="t">
            <a:noAutofit/>
          </a:bodyPr>
          <a:lstStyle>
            <a:lvl1pPr marL="0" indent="0" algn="ctr" defTabSz="914400">
              <a:lnSpc>
                <a:spcPts val="3200"/>
              </a:lnSpc>
              <a:spcBef>
                <a:spcPts val="0"/>
              </a:spcBef>
              <a:buSzTx/>
              <a:buNone/>
              <a:defRPr sz="3000" b="1" cap="all" spc="0">
                <a:solidFill>
                  <a:srgbClr val="53585F"/>
                </a:solidFill>
                <a:latin typeface="+mn-lt"/>
                <a:ea typeface="+mn-ea"/>
                <a:cs typeface="+mn-cs"/>
                <a:sym typeface="Calibri"/>
              </a:defRPr>
            </a:lvl1pPr>
          </a:lstStyle>
          <a:p>
            <a:r>
              <a:t>— Header Text</a:t>
            </a:r>
          </a:p>
        </p:txBody>
      </p:sp>
      <p:sp>
        <p:nvSpPr>
          <p:cNvPr id="1922" name="Shape 1922"/>
          <p:cNvSpPr>
            <a:spLocks noGrp="1"/>
          </p:cNvSpPr>
          <p:nvPr>
            <p:ph type="body" sz="quarter" idx="14"/>
          </p:nvPr>
        </p:nvSpPr>
        <p:spPr>
          <a:xfrm>
            <a:off x="5576043" y="5186398"/>
            <a:ext cx="13231913" cy="3025704"/>
          </a:xfrm>
          <a:prstGeom prst="rect">
            <a:avLst/>
          </a:prstGeom>
        </p:spPr>
        <p:txBody>
          <a:bodyPr lIns="0" tIns="0" rIns="0" bIns="0" anchor="t">
            <a:noAutofit/>
          </a:bodyPr>
          <a:lstStyle/>
          <a:p>
            <a:pPr marL="0" indent="0" algn="ctr" defTabSz="1828800">
              <a:lnSpc>
                <a:spcPct val="90000"/>
              </a:lnSpc>
              <a:spcBef>
                <a:spcPts val="0"/>
              </a:spcBef>
              <a:buSzTx/>
              <a:buNone/>
              <a:defRPr sz="5000" spc="0">
                <a:solidFill>
                  <a:srgbClr val="A6AAA9"/>
                </a:solidFill>
              </a:defRPr>
            </a:pPr>
            <a:r>
              <a:t>“Quote - </a:t>
            </a:r>
            <a:r>
              <a:rPr>
                <a:solidFill>
                  <a:srgbClr val="53585F"/>
                </a:solidFill>
              </a:rPr>
              <a:t>main…</a:t>
            </a:r>
          </a:p>
        </p:txBody>
      </p:sp>
      <p:sp>
        <p:nvSpPr>
          <p:cNvPr id="1923" name="Shape 1923"/>
          <p:cNvSpPr>
            <a:spLocks noGrp="1"/>
          </p:cNvSpPr>
          <p:nvPr>
            <p:ph type="sldNum" sz="quarter" idx="2"/>
          </p:nvPr>
        </p:nvSpPr>
        <p:spPr>
          <a:xfrm>
            <a:off x="11959031" y="13081000"/>
            <a:ext cx="453238" cy="469900"/>
          </a:xfrm>
          <a:prstGeom prst="rect">
            <a:avLst/>
          </a:prstGeom>
        </p:spPr>
        <p:txBody>
          <a:bodyPr/>
          <a:lstStyle>
            <a:lvl1pPr algn="ctr" defTabSz="825500">
              <a:lnSpc>
                <a:spcPct val="100000"/>
              </a:lnSpc>
              <a:defRPr sz="2400">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3031177080"/>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reserve="1">
  <p:cSld name="Title + 5 points Black ">
    <p:spTree>
      <p:nvGrpSpPr>
        <p:cNvPr id="1" name=""/>
        <p:cNvGrpSpPr/>
        <p:nvPr/>
      </p:nvGrpSpPr>
      <p:grpSpPr>
        <a:xfrm>
          <a:off x="0" y="0"/>
          <a:ext cx="0" cy="0"/>
          <a:chOff x="0" y="0"/>
          <a:chExt cx="0" cy="0"/>
        </a:xfrm>
      </p:grpSpPr>
      <p:sp>
        <p:nvSpPr>
          <p:cNvPr id="292" name="Shape 292"/>
          <p:cNvSpPr/>
          <p:nvPr/>
        </p:nvSpPr>
        <p:spPr>
          <a:xfrm rot="20956401">
            <a:off x="4038260" y="-5186552"/>
            <a:ext cx="17153297" cy="16709279"/>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5785"/>
              </a:srgbClr>
            </a:solidFill>
            <a:prstDash val="dash"/>
            <a:miter/>
          </a:ln>
        </p:spPr>
        <p:txBody>
          <a:bodyPr lIns="0" tIns="0" rIns="0" bIns="0"/>
          <a:lstStyle/>
          <a:p>
            <a:pPr>
              <a:lnSpc>
                <a:spcPct val="100000"/>
              </a:lnSpc>
              <a:defRPr sz="3600"/>
            </a:pPr>
            <a:endParaRPr/>
          </a:p>
        </p:txBody>
      </p:sp>
      <p:sp>
        <p:nvSpPr>
          <p:cNvPr id="293" name="Shape 293"/>
          <p:cNvSpPr/>
          <p:nvPr/>
        </p:nvSpPr>
        <p:spPr>
          <a:xfrm rot="20810063">
            <a:off x="11986980" y="201138"/>
            <a:ext cx="9384826" cy="9141902"/>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
            <a:solidFill>
              <a:schemeClr val="bg1">
                <a:lumMod val="85000"/>
                <a:alpha val="45000"/>
              </a:schemeClr>
            </a:solidFill>
            <a:miter/>
          </a:ln>
        </p:spPr>
        <p:txBody>
          <a:bodyPr lIns="0" tIns="0" rIns="0" bIns="0"/>
          <a:lstStyle/>
          <a:p>
            <a:pPr>
              <a:lnSpc>
                <a:spcPct val="100000"/>
              </a:lnSpc>
              <a:defRPr sz="3600"/>
            </a:pPr>
            <a:endParaRPr/>
          </a:p>
        </p:txBody>
      </p:sp>
      <p:sp>
        <p:nvSpPr>
          <p:cNvPr id="294" name="Shape 294"/>
          <p:cNvSpPr>
            <a:spLocks noGrp="1"/>
          </p:cNvSpPr>
          <p:nvPr>
            <p:ph type="title"/>
          </p:nvPr>
        </p:nvSpPr>
        <p:spPr>
          <a:xfrm>
            <a:off x="6628507" y="2462351"/>
            <a:ext cx="11126986" cy="1739192"/>
          </a:xfrm>
          <a:prstGeom prst="rect">
            <a:avLst/>
          </a:prstGeom>
        </p:spPr>
        <p:txBody>
          <a:bodyPr lIns="0" tIns="0" rIns="0" bIns="0" anchor="t">
            <a:noAutofit/>
          </a:bodyPr>
          <a:lstStyle>
            <a:lvl1pPr defTabSz="1828800">
              <a:defRPr sz="7200" cap="none" spc="0" baseline="0">
                <a:latin typeface="+mn-lt"/>
                <a:ea typeface="+mn-ea"/>
                <a:cs typeface="+mn-cs"/>
                <a:sym typeface="Calibri"/>
              </a:defRPr>
            </a:lvl1pPr>
          </a:lstStyle>
          <a:p>
            <a:r>
              <a:rPr lang="en-US"/>
              <a:t>Click to edit Master title style</a:t>
            </a:r>
            <a:endParaRPr/>
          </a:p>
        </p:txBody>
      </p:sp>
      <p:sp>
        <p:nvSpPr>
          <p:cNvPr id="295" name="Shape 295"/>
          <p:cNvSpPr>
            <a:spLocks noGrp="1"/>
          </p:cNvSpPr>
          <p:nvPr>
            <p:ph type="body" sz="quarter" idx="13"/>
          </p:nvPr>
        </p:nvSpPr>
        <p:spPr>
          <a:xfrm>
            <a:off x="1198033" y="1147233"/>
            <a:ext cx="5307609" cy="579042"/>
          </a:xfrm>
          <a:prstGeom prst="rect">
            <a:avLst/>
          </a:prstGeom>
        </p:spPr>
        <p:txBody>
          <a:bodyPr anchor="t"/>
          <a:lstStyle>
            <a:lvl1pPr marL="0" indent="0">
              <a:spcBef>
                <a:spcPts val="0"/>
              </a:spcBef>
              <a:buSzTx/>
              <a:buNone/>
              <a:defRPr sz="2000" b="1" cap="all" spc="820" baseline="15000">
                <a:latin typeface="+mn-lt"/>
                <a:ea typeface="+mn-ea"/>
                <a:cs typeface="+mn-cs"/>
                <a:sym typeface="Calibri"/>
              </a:defRPr>
            </a:lvl1pPr>
          </a:lstStyle>
          <a:p>
            <a:pPr lvl="0"/>
            <a:r>
              <a:rPr lang="en-US"/>
              <a:t>Click to edit Master text styles</a:t>
            </a:r>
          </a:p>
        </p:txBody>
      </p:sp>
      <p:sp>
        <p:nvSpPr>
          <p:cNvPr id="296" name="Shape 296"/>
          <p:cNvSpPr>
            <a:spLocks noGrp="1"/>
          </p:cNvSpPr>
          <p:nvPr>
            <p:ph type="body" sz="quarter" idx="14"/>
          </p:nvPr>
        </p:nvSpPr>
        <p:spPr>
          <a:xfrm>
            <a:off x="521399" y="7945242"/>
            <a:ext cx="4001592" cy="487562"/>
          </a:xfrm>
          <a:prstGeom prst="rect">
            <a:avLst/>
          </a:prstGeom>
        </p:spPr>
        <p:txBody>
          <a:bodyPr lIns="0" tIns="0" rIns="0" bIns="0" anchor="t">
            <a:noAutofit/>
          </a:bodyPr>
          <a:lstStyle/>
          <a:p>
            <a:pPr marL="0" lvl="0" indent="228600" algn="ctr" defTabSz="1828800">
              <a:lnSpc>
                <a:spcPct val="100000"/>
              </a:lnSpc>
              <a:spcBef>
                <a:spcPts val="0"/>
              </a:spcBef>
              <a:buSzTx/>
              <a:buNone/>
              <a:defRPr sz="2400" b="1" cap="all" spc="600">
                <a:latin typeface="+mn-lt"/>
                <a:ea typeface="+mn-ea"/>
                <a:cs typeface="+mn-cs"/>
                <a:sym typeface="Calibri"/>
              </a:defRPr>
            </a:pPr>
            <a:r>
              <a:rPr lang="en-US"/>
              <a:t>Click to edit Master text styles</a:t>
            </a:r>
          </a:p>
        </p:txBody>
      </p:sp>
      <p:sp>
        <p:nvSpPr>
          <p:cNvPr id="297" name="Shape 297"/>
          <p:cNvSpPr>
            <a:spLocks noGrp="1"/>
          </p:cNvSpPr>
          <p:nvPr>
            <p:ph type="body" sz="quarter" idx="15"/>
          </p:nvPr>
        </p:nvSpPr>
        <p:spPr>
          <a:xfrm>
            <a:off x="521399" y="8721959"/>
            <a:ext cx="4001592" cy="3103068"/>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298" name="Shape 298"/>
          <p:cNvSpPr>
            <a:spLocks noGrp="1"/>
          </p:cNvSpPr>
          <p:nvPr>
            <p:ph type="body" sz="quarter" idx="16"/>
          </p:nvPr>
        </p:nvSpPr>
        <p:spPr>
          <a:xfrm>
            <a:off x="5356283" y="7945242"/>
            <a:ext cx="4001593" cy="487562"/>
          </a:xfrm>
          <a:prstGeom prst="rect">
            <a:avLst/>
          </a:prstGeom>
        </p:spPr>
        <p:txBody>
          <a:bodyPr lIns="0" tIns="0" rIns="0" bIns="0" anchor="t">
            <a:noAutofit/>
          </a:bodyPr>
          <a:lstStyle/>
          <a:p>
            <a:pPr marL="0" lvl="0" indent="228600" algn="ctr" defTabSz="1828800">
              <a:lnSpc>
                <a:spcPct val="100000"/>
              </a:lnSpc>
              <a:spcBef>
                <a:spcPts val="0"/>
              </a:spcBef>
              <a:buSzTx/>
              <a:buNone/>
              <a:defRPr sz="2400" b="1" cap="all" spc="600">
                <a:latin typeface="+mn-lt"/>
                <a:ea typeface="+mn-ea"/>
                <a:cs typeface="+mn-cs"/>
                <a:sym typeface="Calibri"/>
              </a:defRPr>
            </a:pPr>
            <a:r>
              <a:rPr lang="en-US"/>
              <a:t>Click to edit Master text styles</a:t>
            </a:r>
          </a:p>
        </p:txBody>
      </p:sp>
      <p:sp>
        <p:nvSpPr>
          <p:cNvPr id="299" name="Shape 299"/>
          <p:cNvSpPr>
            <a:spLocks noGrp="1"/>
          </p:cNvSpPr>
          <p:nvPr>
            <p:ph type="body" sz="quarter" idx="17"/>
          </p:nvPr>
        </p:nvSpPr>
        <p:spPr>
          <a:xfrm>
            <a:off x="5356284" y="8750402"/>
            <a:ext cx="4001592" cy="3103067"/>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300" name="Shape 300"/>
          <p:cNvSpPr>
            <a:spLocks noGrp="1"/>
          </p:cNvSpPr>
          <p:nvPr>
            <p:ph type="body" sz="quarter" idx="18"/>
          </p:nvPr>
        </p:nvSpPr>
        <p:spPr>
          <a:xfrm>
            <a:off x="10191192" y="7973684"/>
            <a:ext cx="4001593" cy="487562"/>
          </a:xfrm>
          <a:prstGeom prst="rect">
            <a:avLst/>
          </a:prstGeom>
        </p:spPr>
        <p:txBody>
          <a:bodyPr lIns="0" tIns="0" rIns="0" bIns="0" anchor="t">
            <a:noAutofit/>
          </a:bodyPr>
          <a:lstStyle/>
          <a:p>
            <a:pPr marL="0" lvl="0" indent="228600" algn="ctr" defTabSz="1828800">
              <a:lnSpc>
                <a:spcPct val="100000"/>
              </a:lnSpc>
              <a:spcBef>
                <a:spcPts val="0"/>
              </a:spcBef>
              <a:buSzTx/>
              <a:buNone/>
              <a:defRPr sz="2400" b="1" cap="all" spc="600">
                <a:latin typeface="+mn-lt"/>
                <a:ea typeface="+mn-ea"/>
                <a:cs typeface="+mn-cs"/>
                <a:sym typeface="Calibri"/>
              </a:defRPr>
            </a:pPr>
            <a:r>
              <a:rPr lang="en-US"/>
              <a:t>Click to edit Master text styles</a:t>
            </a:r>
          </a:p>
        </p:txBody>
      </p:sp>
      <p:sp>
        <p:nvSpPr>
          <p:cNvPr id="301" name="Shape 301"/>
          <p:cNvSpPr>
            <a:spLocks noGrp="1"/>
          </p:cNvSpPr>
          <p:nvPr>
            <p:ph type="body" sz="quarter" idx="19"/>
          </p:nvPr>
        </p:nvSpPr>
        <p:spPr>
          <a:xfrm>
            <a:off x="10191204" y="8750402"/>
            <a:ext cx="4001592" cy="3103067"/>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302" name="Shape 302"/>
          <p:cNvSpPr>
            <a:spLocks noGrp="1"/>
          </p:cNvSpPr>
          <p:nvPr>
            <p:ph type="body" sz="quarter" idx="20"/>
          </p:nvPr>
        </p:nvSpPr>
        <p:spPr>
          <a:xfrm>
            <a:off x="15026099" y="7945242"/>
            <a:ext cx="4001593" cy="487562"/>
          </a:xfrm>
          <a:prstGeom prst="rect">
            <a:avLst/>
          </a:prstGeom>
        </p:spPr>
        <p:txBody>
          <a:bodyPr lIns="0" tIns="0" rIns="0" bIns="0" anchor="t">
            <a:noAutofit/>
          </a:bodyPr>
          <a:lstStyle/>
          <a:p>
            <a:pPr marL="0" lvl="0" indent="228600" algn="ctr" defTabSz="1828800">
              <a:lnSpc>
                <a:spcPct val="100000"/>
              </a:lnSpc>
              <a:spcBef>
                <a:spcPts val="0"/>
              </a:spcBef>
              <a:buSzTx/>
              <a:buNone/>
              <a:defRPr sz="2400" b="1" cap="all" spc="600">
                <a:latin typeface="+mn-lt"/>
                <a:ea typeface="+mn-ea"/>
                <a:cs typeface="+mn-cs"/>
                <a:sym typeface="Calibri"/>
              </a:defRPr>
            </a:pPr>
            <a:r>
              <a:rPr lang="en-US"/>
              <a:t>Click to edit Master text styles</a:t>
            </a:r>
          </a:p>
        </p:txBody>
      </p:sp>
      <p:sp>
        <p:nvSpPr>
          <p:cNvPr id="303" name="Shape 303"/>
          <p:cNvSpPr>
            <a:spLocks noGrp="1"/>
          </p:cNvSpPr>
          <p:nvPr>
            <p:ph type="body" sz="quarter" idx="21"/>
          </p:nvPr>
        </p:nvSpPr>
        <p:spPr>
          <a:xfrm>
            <a:off x="15026101" y="8750402"/>
            <a:ext cx="4001592" cy="3103067"/>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304" name="Shape 304"/>
          <p:cNvSpPr>
            <a:spLocks noGrp="1"/>
          </p:cNvSpPr>
          <p:nvPr>
            <p:ph type="pic" sz="quarter" idx="22"/>
          </p:nvPr>
        </p:nvSpPr>
        <p:spPr>
          <a:xfrm>
            <a:off x="1314680" y="4909293"/>
            <a:ext cx="2415090" cy="2415090"/>
          </a:xfrm>
          <a:prstGeom prst="rect">
            <a:avLst/>
          </a:prstGeom>
          <a:ln>
            <a:solidFill>
              <a:srgbClr val="53585F"/>
            </a:solidFill>
          </a:ln>
        </p:spPr>
        <p:txBody>
          <a:bodyPr lIns="91439" tIns="45719" rIns="91439" bIns="45719" anchor="t">
            <a:noAutofit/>
          </a:bodyPr>
          <a:lstStyle/>
          <a:p>
            <a:r>
              <a:rPr lang="en-US" dirty="0"/>
              <a:t>Drag picture to placeholder or click icon to add</a:t>
            </a:r>
            <a:endParaRPr dirty="0"/>
          </a:p>
        </p:txBody>
      </p:sp>
      <p:sp>
        <p:nvSpPr>
          <p:cNvPr id="305" name="Shape 305"/>
          <p:cNvSpPr>
            <a:spLocks noGrp="1"/>
          </p:cNvSpPr>
          <p:nvPr>
            <p:ph type="pic" sz="quarter" idx="23"/>
          </p:nvPr>
        </p:nvSpPr>
        <p:spPr>
          <a:xfrm>
            <a:off x="6149587" y="4909293"/>
            <a:ext cx="2415090" cy="2415090"/>
          </a:xfrm>
          <a:prstGeom prst="rect">
            <a:avLst/>
          </a:prstGeom>
          <a:ln>
            <a:solidFill>
              <a:srgbClr val="53585F"/>
            </a:solidFill>
          </a:ln>
        </p:spPr>
        <p:txBody>
          <a:bodyPr lIns="91439" tIns="45719" rIns="91439" bIns="45719" anchor="t">
            <a:noAutofit/>
          </a:bodyPr>
          <a:lstStyle/>
          <a:p>
            <a:r>
              <a:rPr lang="en-US" dirty="0"/>
              <a:t>Drag picture to placeholder or click icon to add</a:t>
            </a:r>
            <a:endParaRPr dirty="0"/>
          </a:p>
        </p:txBody>
      </p:sp>
      <p:sp>
        <p:nvSpPr>
          <p:cNvPr id="306" name="Shape 306"/>
          <p:cNvSpPr>
            <a:spLocks noGrp="1"/>
          </p:cNvSpPr>
          <p:nvPr>
            <p:ph type="pic" sz="quarter" idx="24"/>
          </p:nvPr>
        </p:nvSpPr>
        <p:spPr>
          <a:xfrm>
            <a:off x="10984496" y="4923460"/>
            <a:ext cx="2415089" cy="2415089"/>
          </a:xfrm>
          <a:prstGeom prst="rect">
            <a:avLst/>
          </a:prstGeom>
          <a:ln>
            <a:solidFill>
              <a:srgbClr val="53585F"/>
            </a:solidFill>
          </a:ln>
        </p:spPr>
        <p:txBody>
          <a:bodyPr lIns="91439" tIns="45719" rIns="91439" bIns="45719" anchor="t">
            <a:noAutofit/>
          </a:bodyPr>
          <a:lstStyle/>
          <a:p>
            <a:r>
              <a:rPr lang="en-US" dirty="0"/>
              <a:t>Drag picture to placeholder or click icon to add</a:t>
            </a:r>
            <a:endParaRPr dirty="0"/>
          </a:p>
        </p:txBody>
      </p:sp>
      <p:sp>
        <p:nvSpPr>
          <p:cNvPr id="307" name="Shape 307"/>
          <p:cNvSpPr>
            <a:spLocks noGrp="1"/>
          </p:cNvSpPr>
          <p:nvPr>
            <p:ph type="pic" sz="quarter" idx="25"/>
          </p:nvPr>
        </p:nvSpPr>
        <p:spPr>
          <a:xfrm>
            <a:off x="15819403" y="4937627"/>
            <a:ext cx="2415090" cy="2415089"/>
          </a:xfrm>
          <a:prstGeom prst="rect">
            <a:avLst/>
          </a:prstGeom>
          <a:ln>
            <a:solidFill>
              <a:srgbClr val="53585F"/>
            </a:solidFill>
          </a:ln>
        </p:spPr>
        <p:txBody>
          <a:bodyPr lIns="91439" tIns="45719" rIns="91439" bIns="45719" anchor="t">
            <a:noAutofit/>
          </a:bodyPr>
          <a:lstStyle/>
          <a:p>
            <a:r>
              <a:rPr lang="en-US" dirty="0"/>
              <a:t>Drag picture to placeholder or click icon to add</a:t>
            </a:r>
            <a:endParaRPr dirty="0"/>
          </a:p>
        </p:txBody>
      </p:sp>
      <p:sp>
        <p:nvSpPr>
          <p:cNvPr id="308" name="Shape 308"/>
          <p:cNvSpPr>
            <a:spLocks noGrp="1"/>
          </p:cNvSpPr>
          <p:nvPr>
            <p:ph type="body" sz="quarter" idx="26"/>
          </p:nvPr>
        </p:nvSpPr>
        <p:spPr>
          <a:xfrm>
            <a:off x="19861007" y="8002570"/>
            <a:ext cx="4001593" cy="487562"/>
          </a:xfrm>
          <a:prstGeom prst="rect">
            <a:avLst/>
          </a:prstGeom>
        </p:spPr>
        <p:txBody>
          <a:bodyPr lIns="0" tIns="0" rIns="0" bIns="0" anchor="t">
            <a:noAutofit/>
          </a:bodyPr>
          <a:lstStyle/>
          <a:p>
            <a:pPr marL="0" lvl="0" indent="228600" algn="ctr" defTabSz="1828800">
              <a:lnSpc>
                <a:spcPct val="100000"/>
              </a:lnSpc>
              <a:spcBef>
                <a:spcPts val="0"/>
              </a:spcBef>
              <a:buSzTx/>
              <a:buNone/>
              <a:defRPr sz="2400" b="1" cap="all" spc="600">
                <a:latin typeface="+mn-lt"/>
                <a:ea typeface="+mn-ea"/>
                <a:cs typeface="+mn-cs"/>
                <a:sym typeface="Calibri"/>
              </a:defRPr>
            </a:pPr>
            <a:r>
              <a:rPr lang="en-US"/>
              <a:t>Click to edit Master text styles</a:t>
            </a:r>
          </a:p>
        </p:txBody>
      </p:sp>
      <p:sp>
        <p:nvSpPr>
          <p:cNvPr id="309" name="Shape 309"/>
          <p:cNvSpPr>
            <a:spLocks noGrp="1"/>
          </p:cNvSpPr>
          <p:nvPr>
            <p:ph type="body" sz="quarter" idx="27"/>
          </p:nvPr>
        </p:nvSpPr>
        <p:spPr>
          <a:xfrm>
            <a:off x="19861009" y="8779287"/>
            <a:ext cx="4001592" cy="3103067"/>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310" name="Shape 310"/>
          <p:cNvSpPr>
            <a:spLocks noGrp="1"/>
          </p:cNvSpPr>
          <p:nvPr>
            <p:ph type="pic" sz="quarter" idx="28"/>
          </p:nvPr>
        </p:nvSpPr>
        <p:spPr>
          <a:xfrm>
            <a:off x="20654311" y="4951794"/>
            <a:ext cx="2415090" cy="2415089"/>
          </a:xfrm>
          <a:prstGeom prst="rect">
            <a:avLst/>
          </a:prstGeom>
          <a:ln>
            <a:solidFill>
              <a:srgbClr val="53585F"/>
            </a:solidFill>
          </a:ln>
        </p:spPr>
        <p:txBody>
          <a:bodyPr lIns="91439" tIns="45719" rIns="91439" bIns="45719" anchor="t">
            <a:noAutofit/>
          </a:bodyPr>
          <a:lstStyle/>
          <a:p>
            <a:r>
              <a:rPr lang="en-US" dirty="0"/>
              <a:t>Drag picture to placeholder or click icon to add</a:t>
            </a:r>
            <a:endParaRPr dirty="0"/>
          </a:p>
        </p:txBody>
      </p:sp>
      <p:sp>
        <p:nvSpPr>
          <p:cNvPr id="311" name="Shape 311"/>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reserve="1">
  <p:cSld name="Title + 4 points  Img">
    <p:spTree>
      <p:nvGrpSpPr>
        <p:cNvPr id="1" name=""/>
        <p:cNvGrpSpPr/>
        <p:nvPr/>
      </p:nvGrpSpPr>
      <p:grpSpPr>
        <a:xfrm>
          <a:off x="0" y="0"/>
          <a:ext cx="0" cy="0"/>
          <a:chOff x="0" y="0"/>
          <a:chExt cx="0" cy="0"/>
        </a:xfrm>
      </p:grpSpPr>
      <p:sp>
        <p:nvSpPr>
          <p:cNvPr id="344" name="Shape 344"/>
          <p:cNvSpPr/>
          <p:nvPr/>
        </p:nvSpPr>
        <p:spPr>
          <a:xfrm rot="20956401">
            <a:off x="4038260" y="-5186552"/>
            <a:ext cx="17153297" cy="16709279"/>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5785"/>
              </a:srgbClr>
            </a:solidFill>
            <a:prstDash val="dash"/>
            <a:miter/>
          </a:ln>
        </p:spPr>
        <p:txBody>
          <a:bodyPr lIns="0" tIns="0" rIns="0" bIns="0"/>
          <a:lstStyle/>
          <a:p>
            <a:pPr>
              <a:lnSpc>
                <a:spcPct val="100000"/>
              </a:lnSpc>
              <a:defRPr sz="3600"/>
            </a:pPr>
            <a:endParaRPr/>
          </a:p>
        </p:txBody>
      </p:sp>
      <p:sp>
        <p:nvSpPr>
          <p:cNvPr id="345" name="Shape 345"/>
          <p:cNvSpPr/>
          <p:nvPr/>
        </p:nvSpPr>
        <p:spPr>
          <a:xfrm rot="20810063">
            <a:off x="11986980" y="201138"/>
            <a:ext cx="9384826" cy="9141902"/>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
            <a:solidFill>
              <a:srgbClr val="000000">
                <a:alpha val="20000"/>
              </a:srgbClr>
            </a:solidFill>
            <a:miter/>
          </a:ln>
        </p:spPr>
        <p:txBody>
          <a:bodyPr lIns="0" tIns="0" rIns="0" bIns="0"/>
          <a:lstStyle/>
          <a:p>
            <a:pPr>
              <a:lnSpc>
                <a:spcPct val="100000"/>
              </a:lnSpc>
              <a:defRPr sz="3600"/>
            </a:pPr>
            <a:endParaRPr/>
          </a:p>
        </p:txBody>
      </p:sp>
      <p:sp>
        <p:nvSpPr>
          <p:cNvPr id="346" name="Shape 346"/>
          <p:cNvSpPr>
            <a:spLocks noGrp="1"/>
          </p:cNvSpPr>
          <p:nvPr>
            <p:ph type="title"/>
          </p:nvPr>
        </p:nvSpPr>
        <p:spPr>
          <a:xfrm>
            <a:off x="6628507" y="2462351"/>
            <a:ext cx="11126986" cy="1739192"/>
          </a:xfrm>
          <a:prstGeom prst="rect">
            <a:avLst/>
          </a:prstGeom>
        </p:spPr>
        <p:txBody>
          <a:bodyPr lIns="0" tIns="0" rIns="0" bIns="0" anchor="t">
            <a:noAutofit/>
          </a:bodyPr>
          <a:lstStyle>
            <a:lvl1pPr defTabSz="1828800">
              <a:defRPr sz="7200" cap="none" spc="0" baseline="0">
                <a:latin typeface="+mn-lt"/>
                <a:ea typeface="+mn-ea"/>
                <a:cs typeface="+mn-cs"/>
                <a:sym typeface="Calibri"/>
              </a:defRPr>
            </a:lvl1pPr>
          </a:lstStyle>
          <a:p>
            <a:r>
              <a:rPr lang="en-US"/>
              <a:t>Click to edit Master title style</a:t>
            </a:r>
            <a:endParaRPr/>
          </a:p>
        </p:txBody>
      </p:sp>
      <p:sp>
        <p:nvSpPr>
          <p:cNvPr id="347" name="Shape 347"/>
          <p:cNvSpPr>
            <a:spLocks noGrp="1"/>
          </p:cNvSpPr>
          <p:nvPr>
            <p:ph type="body" sz="quarter" idx="13"/>
          </p:nvPr>
        </p:nvSpPr>
        <p:spPr>
          <a:xfrm>
            <a:off x="1198033" y="1147233"/>
            <a:ext cx="5307609" cy="579042"/>
          </a:xfrm>
          <a:prstGeom prst="rect">
            <a:avLst/>
          </a:prstGeom>
        </p:spPr>
        <p:txBody>
          <a:bodyPr anchor="t"/>
          <a:lstStyle>
            <a:lvl1pPr marL="0" indent="0">
              <a:spcBef>
                <a:spcPts val="0"/>
              </a:spcBef>
              <a:buSzTx/>
              <a:buNone/>
              <a:defRPr sz="2000" b="1" cap="all" spc="820" baseline="15000">
                <a:latin typeface="+mn-lt"/>
                <a:ea typeface="+mn-ea"/>
                <a:cs typeface="+mn-cs"/>
                <a:sym typeface="Calibri"/>
              </a:defRPr>
            </a:lvl1pPr>
          </a:lstStyle>
          <a:p>
            <a:pPr lvl="0"/>
            <a:r>
              <a:rPr lang="en-US"/>
              <a:t>Click to edit Master text styles</a:t>
            </a:r>
          </a:p>
        </p:txBody>
      </p:sp>
      <p:sp>
        <p:nvSpPr>
          <p:cNvPr id="348" name="Shape 348"/>
          <p:cNvSpPr>
            <a:spLocks noGrp="1"/>
          </p:cNvSpPr>
          <p:nvPr>
            <p:ph type="body" sz="quarter" idx="14"/>
          </p:nvPr>
        </p:nvSpPr>
        <p:spPr>
          <a:xfrm>
            <a:off x="1885403" y="8046842"/>
            <a:ext cx="4001592" cy="487562"/>
          </a:xfrm>
          <a:prstGeom prst="rect">
            <a:avLst/>
          </a:prstGeom>
        </p:spPr>
        <p:txBody>
          <a:bodyPr lIns="0" tIns="0" rIns="0" bIns="0" anchor="t">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pPr lvl="0"/>
            <a:r>
              <a:rPr lang="en-US"/>
              <a:t>Click to edit Master text styles</a:t>
            </a:r>
          </a:p>
        </p:txBody>
      </p:sp>
      <p:sp>
        <p:nvSpPr>
          <p:cNvPr id="349" name="Shape 349"/>
          <p:cNvSpPr>
            <a:spLocks noGrp="1"/>
          </p:cNvSpPr>
          <p:nvPr>
            <p:ph type="body" sz="quarter" idx="15"/>
          </p:nvPr>
        </p:nvSpPr>
        <p:spPr>
          <a:xfrm>
            <a:off x="1885403" y="9328055"/>
            <a:ext cx="4001592" cy="2750047"/>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350" name="Shape 350"/>
          <p:cNvSpPr>
            <a:spLocks noGrp="1"/>
          </p:cNvSpPr>
          <p:nvPr>
            <p:ph type="body" sz="quarter" idx="16"/>
          </p:nvPr>
        </p:nvSpPr>
        <p:spPr>
          <a:xfrm>
            <a:off x="7422602" y="8024484"/>
            <a:ext cx="4001593" cy="487562"/>
          </a:xfrm>
          <a:prstGeom prst="rect">
            <a:avLst/>
          </a:prstGeom>
        </p:spPr>
        <p:txBody>
          <a:bodyPr lIns="0" tIns="0" rIns="0" bIns="0" anchor="t">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pPr lvl="0"/>
            <a:r>
              <a:rPr lang="en-US"/>
              <a:t>Click to edit Master text styles</a:t>
            </a:r>
          </a:p>
        </p:txBody>
      </p:sp>
      <p:sp>
        <p:nvSpPr>
          <p:cNvPr id="351" name="Shape 351"/>
          <p:cNvSpPr>
            <a:spLocks noGrp="1"/>
          </p:cNvSpPr>
          <p:nvPr>
            <p:ph type="body" sz="quarter" idx="17"/>
          </p:nvPr>
        </p:nvSpPr>
        <p:spPr>
          <a:xfrm>
            <a:off x="7422603" y="9305698"/>
            <a:ext cx="4001592" cy="2794762"/>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352" name="Shape 352"/>
          <p:cNvSpPr>
            <a:spLocks noGrp="1"/>
          </p:cNvSpPr>
          <p:nvPr>
            <p:ph type="body" sz="quarter" idx="18"/>
          </p:nvPr>
        </p:nvSpPr>
        <p:spPr>
          <a:xfrm>
            <a:off x="12959803" y="8035993"/>
            <a:ext cx="4001593" cy="487562"/>
          </a:xfrm>
          <a:prstGeom prst="rect">
            <a:avLst/>
          </a:prstGeom>
        </p:spPr>
        <p:txBody>
          <a:bodyPr lIns="0" tIns="0" rIns="0" bIns="0" anchor="t">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pPr lvl="0"/>
            <a:r>
              <a:rPr lang="en-US"/>
              <a:t>Click to edit Master text styles</a:t>
            </a:r>
          </a:p>
        </p:txBody>
      </p:sp>
      <p:sp>
        <p:nvSpPr>
          <p:cNvPr id="353" name="Shape 353"/>
          <p:cNvSpPr>
            <a:spLocks noGrp="1"/>
          </p:cNvSpPr>
          <p:nvPr>
            <p:ph type="body" sz="quarter" idx="19"/>
          </p:nvPr>
        </p:nvSpPr>
        <p:spPr>
          <a:xfrm>
            <a:off x="12959804" y="9317206"/>
            <a:ext cx="4001592" cy="2771745"/>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354" name="Shape 354"/>
          <p:cNvSpPr>
            <a:spLocks noGrp="1"/>
          </p:cNvSpPr>
          <p:nvPr>
            <p:ph type="body" sz="quarter" idx="20"/>
          </p:nvPr>
        </p:nvSpPr>
        <p:spPr>
          <a:xfrm>
            <a:off x="18497004" y="8047502"/>
            <a:ext cx="4001593" cy="487562"/>
          </a:xfrm>
          <a:prstGeom prst="rect">
            <a:avLst/>
          </a:prstGeom>
        </p:spPr>
        <p:txBody>
          <a:bodyPr lIns="0" tIns="0" rIns="0" bIns="0" anchor="t">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pPr lvl="0"/>
            <a:r>
              <a:rPr lang="en-US"/>
              <a:t>Click to edit Master text styles</a:t>
            </a:r>
          </a:p>
        </p:txBody>
      </p:sp>
      <p:sp>
        <p:nvSpPr>
          <p:cNvPr id="355" name="Shape 355"/>
          <p:cNvSpPr>
            <a:spLocks noGrp="1"/>
          </p:cNvSpPr>
          <p:nvPr>
            <p:ph type="body" sz="quarter" idx="21"/>
          </p:nvPr>
        </p:nvSpPr>
        <p:spPr>
          <a:xfrm>
            <a:off x="18497005" y="9328715"/>
            <a:ext cx="4001592" cy="2748728"/>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356" name="Shape 356"/>
          <p:cNvSpPr>
            <a:spLocks noGrp="1"/>
          </p:cNvSpPr>
          <p:nvPr>
            <p:ph type="pic" sz="quarter" idx="22"/>
          </p:nvPr>
        </p:nvSpPr>
        <p:spPr>
          <a:xfrm>
            <a:off x="2678683" y="4996726"/>
            <a:ext cx="2415090" cy="2415090"/>
          </a:xfrm>
          <a:prstGeom prst="rect">
            <a:avLst/>
          </a:prstGeom>
          <a:ln>
            <a:solidFill>
              <a:srgbClr val="53585F"/>
            </a:solidFill>
          </a:ln>
        </p:spPr>
        <p:txBody>
          <a:bodyPr lIns="91439" tIns="45719" rIns="91439" bIns="45719" anchor="t">
            <a:noAutofit/>
          </a:bodyPr>
          <a:lstStyle/>
          <a:p>
            <a:r>
              <a:rPr lang="en-US" dirty="0"/>
              <a:t>Drag picture to placeholder or click icon to add</a:t>
            </a:r>
            <a:endParaRPr dirty="0"/>
          </a:p>
        </p:txBody>
      </p:sp>
      <p:sp>
        <p:nvSpPr>
          <p:cNvPr id="357" name="Shape 357"/>
          <p:cNvSpPr>
            <a:spLocks noGrp="1"/>
          </p:cNvSpPr>
          <p:nvPr>
            <p:ph type="pic" sz="quarter" idx="23"/>
          </p:nvPr>
        </p:nvSpPr>
        <p:spPr>
          <a:xfrm>
            <a:off x="8215884" y="4996726"/>
            <a:ext cx="2415090" cy="2415090"/>
          </a:xfrm>
          <a:prstGeom prst="rect">
            <a:avLst/>
          </a:prstGeom>
          <a:ln>
            <a:solidFill>
              <a:srgbClr val="53585F"/>
            </a:solidFill>
          </a:ln>
        </p:spPr>
        <p:txBody>
          <a:bodyPr lIns="91439" tIns="45719" rIns="91439" bIns="45719" anchor="t">
            <a:noAutofit/>
          </a:bodyPr>
          <a:lstStyle/>
          <a:p>
            <a:r>
              <a:rPr lang="en-US" dirty="0"/>
              <a:t>Drag picture to placeholder or click icon to add</a:t>
            </a:r>
            <a:endParaRPr dirty="0"/>
          </a:p>
        </p:txBody>
      </p:sp>
      <p:sp>
        <p:nvSpPr>
          <p:cNvPr id="358" name="Shape 358"/>
          <p:cNvSpPr>
            <a:spLocks noGrp="1"/>
          </p:cNvSpPr>
          <p:nvPr>
            <p:ph type="pic" sz="quarter" idx="24"/>
          </p:nvPr>
        </p:nvSpPr>
        <p:spPr>
          <a:xfrm>
            <a:off x="13753084" y="4996726"/>
            <a:ext cx="2415090" cy="2415090"/>
          </a:xfrm>
          <a:prstGeom prst="rect">
            <a:avLst/>
          </a:prstGeom>
          <a:ln>
            <a:solidFill>
              <a:srgbClr val="53585F"/>
            </a:solidFill>
          </a:ln>
        </p:spPr>
        <p:txBody>
          <a:bodyPr lIns="91439" tIns="45719" rIns="91439" bIns="45719" anchor="t">
            <a:noAutofit/>
          </a:bodyPr>
          <a:lstStyle/>
          <a:p>
            <a:r>
              <a:rPr lang="en-US" dirty="0"/>
              <a:t>Drag picture to placeholder or click icon to add</a:t>
            </a:r>
            <a:endParaRPr dirty="0"/>
          </a:p>
        </p:txBody>
      </p:sp>
      <p:sp>
        <p:nvSpPr>
          <p:cNvPr id="359" name="Shape 359"/>
          <p:cNvSpPr>
            <a:spLocks noGrp="1"/>
          </p:cNvSpPr>
          <p:nvPr>
            <p:ph type="pic" sz="quarter" idx="25"/>
          </p:nvPr>
        </p:nvSpPr>
        <p:spPr>
          <a:xfrm>
            <a:off x="19290307" y="4996726"/>
            <a:ext cx="2415090" cy="2415090"/>
          </a:xfrm>
          <a:prstGeom prst="rect">
            <a:avLst/>
          </a:prstGeom>
          <a:ln>
            <a:solidFill>
              <a:srgbClr val="53585F"/>
            </a:solidFill>
          </a:ln>
        </p:spPr>
        <p:txBody>
          <a:bodyPr lIns="91439" tIns="45719" rIns="91439" bIns="45719" anchor="t">
            <a:noAutofit/>
          </a:bodyPr>
          <a:lstStyle/>
          <a:p>
            <a:r>
              <a:rPr lang="en-US" dirty="0"/>
              <a:t>Drag picture to placeholder or click icon to add</a:t>
            </a:r>
            <a:endParaRPr dirty="0"/>
          </a:p>
        </p:txBody>
      </p:sp>
      <p:sp>
        <p:nvSpPr>
          <p:cNvPr id="360" name="Shape 360"/>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reserve="1">
  <p:cSld name="Title + body + img">
    <p:spTree>
      <p:nvGrpSpPr>
        <p:cNvPr id="1" name=""/>
        <p:cNvGrpSpPr/>
        <p:nvPr/>
      </p:nvGrpSpPr>
      <p:grpSpPr>
        <a:xfrm>
          <a:off x="0" y="0"/>
          <a:ext cx="0" cy="0"/>
          <a:chOff x="0" y="0"/>
          <a:chExt cx="0" cy="0"/>
        </a:xfrm>
      </p:grpSpPr>
      <p:sp>
        <p:nvSpPr>
          <p:cNvPr id="147" name="Shape 147"/>
          <p:cNvSpPr>
            <a:spLocks noGrp="1"/>
          </p:cNvSpPr>
          <p:nvPr>
            <p:ph type="pic" sz="half" idx="13"/>
          </p:nvPr>
        </p:nvSpPr>
        <p:spPr>
          <a:xfrm>
            <a:off x="17014444" y="-115690"/>
            <a:ext cx="7369508" cy="13888940"/>
          </a:xfrm>
          <a:prstGeom prst="rect">
            <a:avLst/>
          </a:prstGeom>
        </p:spPr>
        <p:txBody>
          <a:bodyPr lIns="91439" tIns="45719" rIns="91439" bIns="45719" anchor="t">
            <a:noAutofit/>
          </a:bodyPr>
          <a:lstStyle/>
          <a:p>
            <a:r>
              <a:rPr lang="en-US" dirty="0"/>
              <a:t>Drag picture to placeholder or click icon to add</a:t>
            </a:r>
            <a:endParaRPr dirty="0"/>
          </a:p>
        </p:txBody>
      </p:sp>
      <p:sp>
        <p:nvSpPr>
          <p:cNvPr id="148" name="Shape 148"/>
          <p:cNvSpPr>
            <a:spLocks noGrp="1"/>
          </p:cNvSpPr>
          <p:nvPr>
            <p:ph type="title"/>
          </p:nvPr>
        </p:nvSpPr>
        <p:spPr>
          <a:xfrm>
            <a:off x="2082800" y="4943085"/>
            <a:ext cx="4748610" cy="3010184"/>
          </a:xfrm>
          <a:prstGeom prst="rect">
            <a:avLst/>
          </a:prstGeom>
        </p:spPr>
        <p:txBody>
          <a:bodyPr lIns="0" tIns="0" rIns="0" bIns="0" anchor="t">
            <a:noAutofit/>
          </a:bodyPr>
          <a:lstStyle>
            <a:lvl1pPr algn="l" defTabSz="1828800">
              <a:defRPr sz="7200" cap="none" spc="0" baseline="0">
                <a:latin typeface="+mn-lt"/>
                <a:ea typeface="+mn-ea"/>
                <a:cs typeface="+mn-cs"/>
                <a:sym typeface="Calibri"/>
              </a:defRPr>
            </a:lvl1pPr>
          </a:lstStyle>
          <a:p>
            <a:r>
              <a:rPr lang="en-US"/>
              <a:t>Click to edit Master title style</a:t>
            </a:r>
            <a:endParaRPr/>
          </a:p>
        </p:txBody>
      </p:sp>
      <p:sp>
        <p:nvSpPr>
          <p:cNvPr id="149" name="Shape 149"/>
          <p:cNvSpPr/>
          <p:nvPr/>
        </p:nvSpPr>
        <p:spPr>
          <a:xfrm>
            <a:off x="2082800" y="8124024"/>
            <a:ext cx="1382487"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150" name="Shape 150"/>
          <p:cNvSpPr/>
          <p:nvPr/>
        </p:nvSpPr>
        <p:spPr>
          <a:xfrm>
            <a:off x="1188030" y="12872848"/>
            <a:ext cx="291110" cy="369437"/>
          </a:xfrm>
          <a:prstGeom prst="rect">
            <a:avLst/>
          </a:prstGeom>
          <a:ln w="12700">
            <a:miter lim="400000"/>
          </a:ln>
          <a:extLst>
            <a:ext uri="{C572A759-6A51-4108-AA02-DFA0A04FC94B}">
              <ma14:wrappingTextBoxFlag xmlns="" xmlns:ma14="http://schemas.microsoft.com/office/mac/drawingml/2011/main" val="1"/>
            </a:ext>
          </a:extLst>
        </p:spPr>
        <p:txBody>
          <a:bodyPr wrap="none" tIns="91439" bIns="91439">
            <a:spAutoFit/>
          </a:bodyPr>
          <a:lstStyle/>
          <a:p>
            <a:pPr>
              <a:defRPr sz="1500">
                <a:latin typeface="+mj-lt"/>
                <a:ea typeface="+mj-ea"/>
                <a:cs typeface="+mj-cs"/>
                <a:sym typeface="Calibri Light"/>
              </a:defRPr>
            </a:pPr>
            <a:fld id="{86CB4B4D-7CA3-9044-876B-883B54F8677D}" type="slidenum">
              <a:rPr/>
              <a:t>‹#›</a:t>
            </a:fld>
            <a:r>
              <a:t>￼</a:t>
            </a:r>
          </a:p>
        </p:txBody>
      </p:sp>
      <p:sp>
        <p:nvSpPr>
          <p:cNvPr id="151" name="Shape 151"/>
          <p:cNvSpPr>
            <a:spLocks noGrp="1"/>
          </p:cNvSpPr>
          <p:nvPr>
            <p:ph type="body" sz="quarter" idx="14"/>
          </p:nvPr>
        </p:nvSpPr>
        <p:spPr>
          <a:xfrm>
            <a:off x="8096753" y="2521842"/>
            <a:ext cx="7652347" cy="8184258"/>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pPr lvl="0"/>
            <a:r>
              <a:rPr lang="en-US"/>
              <a:t>Click to edit Master text styles</a:t>
            </a:r>
          </a:p>
        </p:txBody>
      </p:sp>
      <p:sp>
        <p:nvSpPr>
          <p:cNvPr id="152" name="Shape 152"/>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Title + 3 points  Img">
    <p:spTree>
      <p:nvGrpSpPr>
        <p:cNvPr id="1" name=""/>
        <p:cNvGrpSpPr/>
        <p:nvPr/>
      </p:nvGrpSpPr>
      <p:grpSpPr>
        <a:xfrm>
          <a:off x="0" y="0"/>
          <a:ext cx="0" cy="0"/>
          <a:chOff x="0" y="0"/>
          <a:chExt cx="0" cy="0"/>
        </a:xfrm>
      </p:grpSpPr>
      <p:sp>
        <p:nvSpPr>
          <p:cNvPr id="344" name="Shape 344"/>
          <p:cNvSpPr/>
          <p:nvPr/>
        </p:nvSpPr>
        <p:spPr>
          <a:xfrm rot="20956401">
            <a:off x="4038260" y="-5186552"/>
            <a:ext cx="17153297" cy="16709279"/>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5785"/>
              </a:srgbClr>
            </a:solidFill>
            <a:prstDash val="dash"/>
            <a:miter/>
          </a:ln>
        </p:spPr>
        <p:txBody>
          <a:bodyPr lIns="0" tIns="0" rIns="0" bIns="0"/>
          <a:lstStyle/>
          <a:p>
            <a:pPr>
              <a:lnSpc>
                <a:spcPct val="100000"/>
              </a:lnSpc>
              <a:defRPr sz="3600"/>
            </a:pPr>
            <a:endParaRPr/>
          </a:p>
        </p:txBody>
      </p:sp>
      <p:sp>
        <p:nvSpPr>
          <p:cNvPr id="345" name="Shape 345"/>
          <p:cNvSpPr/>
          <p:nvPr/>
        </p:nvSpPr>
        <p:spPr>
          <a:xfrm rot="20810063">
            <a:off x="11986980" y="201138"/>
            <a:ext cx="9384826" cy="9141902"/>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
            <a:solidFill>
              <a:srgbClr val="000000">
                <a:alpha val="20000"/>
              </a:srgbClr>
            </a:solidFill>
            <a:miter/>
          </a:ln>
        </p:spPr>
        <p:txBody>
          <a:bodyPr lIns="0" tIns="0" rIns="0" bIns="0"/>
          <a:lstStyle/>
          <a:p>
            <a:pPr>
              <a:lnSpc>
                <a:spcPct val="100000"/>
              </a:lnSpc>
              <a:defRPr sz="3600"/>
            </a:pPr>
            <a:endParaRPr/>
          </a:p>
        </p:txBody>
      </p:sp>
      <p:sp>
        <p:nvSpPr>
          <p:cNvPr id="346" name="Shape 346"/>
          <p:cNvSpPr>
            <a:spLocks noGrp="1"/>
          </p:cNvSpPr>
          <p:nvPr>
            <p:ph type="title"/>
          </p:nvPr>
        </p:nvSpPr>
        <p:spPr>
          <a:xfrm>
            <a:off x="6628507" y="2462351"/>
            <a:ext cx="11126986" cy="1739192"/>
          </a:xfrm>
          <a:prstGeom prst="rect">
            <a:avLst/>
          </a:prstGeom>
        </p:spPr>
        <p:txBody>
          <a:bodyPr lIns="0" tIns="0" rIns="0" bIns="0" anchor="t">
            <a:noAutofit/>
          </a:bodyPr>
          <a:lstStyle>
            <a:lvl1pPr defTabSz="1828800">
              <a:defRPr sz="7200" cap="none" spc="0" baseline="0">
                <a:latin typeface="+mn-lt"/>
                <a:ea typeface="+mn-ea"/>
                <a:cs typeface="+mn-cs"/>
                <a:sym typeface="Calibri"/>
              </a:defRPr>
            </a:lvl1pPr>
          </a:lstStyle>
          <a:p>
            <a:r>
              <a:rPr lang="en-US"/>
              <a:t>Click to edit Master title style</a:t>
            </a:r>
            <a:endParaRPr/>
          </a:p>
        </p:txBody>
      </p:sp>
      <p:sp>
        <p:nvSpPr>
          <p:cNvPr id="347" name="Shape 347"/>
          <p:cNvSpPr>
            <a:spLocks noGrp="1"/>
          </p:cNvSpPr>
          <p:nvPr>
            <p:ph type="body" sz="quarter" idx="13"/>
          </p:nvPr>
        </p:nvSpPr>
        <p:spPr>
          <a:xfrm>
            <a:off x="1198033" y="1147233"/>
            <a:ext cx="5307609" cy="579042"/>
          </a:xfrm>
          <a:prstGeom prst="rect">
            <a:avLst/>
          </a:prstGeom>
        </p:spPr>
        <p:txBody>
          <a:bodyPr anchor="t"/>
          <a:lstStyle>
            <a:lvl1pPr marL="0" indent="0">
              <a:spcBef>
                <a:spcPts val="0"/>
              </a:spcBef>
              <a:buSzTx/>
              <a:buNone/>
              <a:defRPr sz="2000" b="1" cap="all" spc="820" baseline="15000">
                <a:latin typeface="+mn-lt"/>
                <a:ea typeface="+mn-ea"/>
                <a:cs typeface="+mn-cs"/>
                <a:sym typeface="Calibri"/>
              </a:defRPr>
            </a:lvl1pPr>
          </a:lstStyle>
          <a:p>
            <a:pPr lvl="0"/>
            <a:r>
              <a:rPr lang="en-US"/>
              <a:t>Click to edit Master text styles</a:t>
            </a:r>
          </a:p>
        </p:txBody>
      </p:sp>
      <p:sp>
        <p:nvSpPr>
          <p:cNvPr id="348" name="Shape 348"/>
          <p:cNvSpPr>
            <a:spLocks noGrp="1"/>
          </p:cNvSpPr>
          <p:nvPr>
            <p:ph type="body" sz="quarter" idx="14"/>
          </p:nvPr>
        </p:nvSpPr>
        <p:spPr>
          <a:xfrm>
            <a:off x="4680296" y="8046842"/>
            <a:ext cx="4001592" cy="487562"/>
          </a:xfrm>
          <a:prstGeom prst="rect">
            <a:avLst/>
          </a:prstGeom>
        </p:spPr>
        <p:txBody>
          <a:bodyPr lIns="0" tIns="0" rIns="0" bIns="0" anchor="t">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pPr lvl="0"/>
            <a:r>
              <a:rPr lang="en-US"/>
              <a:t>Click to edit Master text styles</a:t>
            </a:r>
          </a:p>
        </p:txBody>
      </p:sp>
      <p:sp>
        <p:nvSpPr>
          <p:cNvPr id="349" name="Shape 349"/>
          <p:cNvSpPr>
            <a:spLocks noGrp="1"/>
          </p:cNvSpPr>
          <p:nvPr>
            <p:ph type="body" sz="quarter" idx="15"/>
          </p:nvPr>
        </p:nvSpPr>
        <p:spPr>
          <a:xfrm>
            <a:off x="4680296" y="9328055"/>
            <a:ext cx="4001592" cy="2750047"/>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350" name="Shape 350"/>
          <p:cNvSpPr>
            <a:spLocks noGrp="1"/>
          </p:cNvSpPr>
          <p:nvPr>
            <p:ph type="body" sz="quarter" idx="16"/>
          </p:nvPr>
        </p:nvSpPr>
        <p:spPr>
          <a:xfrm>
            <a:off x="10217495" y="8024484"/>
            <a:ext cx="4001593" cy="487562"/>
          </a:xfrm>
          <a:prstGeom prst="rect">
            <a:avLst/>
          </a:prstGeom>
        </p:spPr>
        <p:txBody>
          <a:bodyPr lIns="0" tIns="0" rIns="0" bIns="0" anchor="t">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pPr lvl="0"/>
            <a:r>
              <a:rPr lang="en-US"/>
              <a:t>Click to edit Master text styles</a:t>
            </a:r>
          </a:p>
        </p:txBody>
      </p:sp>
      <p:sp>
        <p:nvSpPr>
          <p:cNvPr id="351" name="Shape 351"/>
          <p:cNvSpPr>
            <a:spLocks noGrp="1"/>
          </p:cNvSpPr>
          <p:nvPr>
            <p:ph type="body" sz="quarter" idx="17"/>
          </p:nvPr>
        </p:nvSpPr>
        <p:spPr>
          <a:xfrm>
            <a:off x="10217496" y="9305698"/>
            <a:ext cx="4001592" cy="2794762"/>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352" name="Shape 352"/>
          <p:cNvSpPr>
            <a:spLocks noGrp="1"/>
          </p:cNvSpPr>
          <p:nvPr>
            <p:ph type="body" sz="quarter" idx="18"/>
          </p:nvPr>
        </p:nvSpPr>
        <p:spPr>
          <a:xfrm>
            <a:off x="15754696" y="8035993"/>
            <a:ext cx="4001593" cy="487562"/>
          </a:xfrm>
          <a:prstGeom prst="rect">
            <a:avLst/>
          </a:prstGeom>
        </p:spPr>
        <p:txBody>
          <a:bodyPr lIns="0" tIns="0" rIns="0" bIns="0" anchor="t">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pPr lvl="0"/>
            <a:r>
              <a:rPr lang="en-US"/>
              <a:t>Click to edit Master text styles</a:t>
            </a:r>
          </a:p>
        </p:txBody>
      </p:sp>
      <p:sp>
        <p:nvSpPr>
          <p:cNvPr id="353" name="Shape 353"/>
          <p:cNvSpPr>
            <a:spLocks noGrp="1"/>
          </p:cNvSpPr>
          <p:nvPr>
            <p:ph type="body" sz="quarter" idx="19"/>
          </p:nvPr>
        </p:nvSpPr>
        <p:spPr>
          <a:xfrm>
            <a:off x="15754697" y="9317206"/>
            <a:ext cx="4001592" cy="2771745"/>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356" name="Shape 356"/>
          <p:cNvSpPr>
            <a:spLocks noGrp="1"/>
          </p:cNvSpPr>
          <p:nvPr>
            <p:ph type="pic" sz="quarter" idx="22"/>
          </p:nvPr>
        </p:nvSpPr>
        <p:spPr>
          <a:xfrm>
            <a:off x="5473576" y="4996726"/>
            <a:ext cx="2415090" cy="2415090"/>
          </a:xfrm>
          <a:prstGeom prst="rect">
            <a:avLst/>
          </a:prstGeom>
          <a:ln>
            <a:solidFill>
              <a:srgbClr val="53585F"/>
            </a:solidFill>
          </a:ln>
        </p:spPr>
        <p:txBody>
          <a:bodyPr lIns="91439" tIns="45719" rIns="91439" bIns="45719" anchor="t">
            <a:noAutofit/>
          </a:bodyPr>
          <a:lstStyle/>
          <a:p>
            <a:r>
              <a:rPr lang="en-US" dirty="0"/>
              <a:t>Drag picture to placeholder or click icon to add</a:t>
            </a:r>
            <a:endParaRPr dirty="0"/>
          </a:p>
        </p:txBody>
      </p:sp>
      <p:sp>
        <p:nvSpPr>
          <p:cNvPr id="357" name="Shape 357"/>
          <p:cNvSpPr>
            <a:spLocks noGrp="1"/>
          </p:cNvSpPr>
          <p:nvPr>
            <p:ph type="pic" sz="quarter" idx="23"/>
          </p:nvPr>
        </p:nvSpPr>
        <p:spPr>
          <a:xfrm>
            <a:off x="11010777" y="4996726"/>
            <a:ext cx="2415090" cy="2415090"/>
          </a:xfrm>
          <a:prstGeom prst="rect">
            <a:avLst/>
          </a:prstGeom>
          <a:ln>
            <a:solidFill>
              <a:srgbClr val="53585F"/>
            </a:solidFill>
          </a:ln>
        </p:spPr>
        <p:txBody>
          <a:bodyPr lIns="91439" tIns="45719" rIns="91439" bIns="45719" anchor="t">
            <a:noAutofit/>
          </a:bodyPr>
          <a:lstStyle/>
          <a:p>
            <a:r>
              <a:rPr lang="en-US" dirty="0"/>
              <a:t>Drag picture to placeholder or click icon to add</a:t>
            </a:r>
            <a:endParaRPr dirty="0"/>
          </a:p>
        </p:txBody>
      </p:sp>
      <p:sp>
        <p:nvSpPr>
          <p:cNvPr id="358" name="Shape 358"/>
          <p:cNvSpPr>
            <a:spLocks noGrp="1"/>
          </p:cNvSpPr>
          <p:nvPr>
            <p:ph type="pic" sz="quarter" idx="24"/>
          </p:nvPr>
        </p:nvSpPr>
        <p:spPr>
          <a:xfrm>
            <a:off x="16547977" y="4996726"/>
            <a:ext cx="2415090" cy="2415090"/>
          </a:xfrm>
          <a:prstGeom prst="rect">
            <a:avLst/>
          </a:prstGeom>
          <a:ln>
            <a:solidFill>
              <a:srgbClr val="53585F"/>
            </a:solidFill>
          </a:ln>
        </p:spPr>
        <p:txBody>
          <a:bodyPr lIns="91439" tIns="45719" rIns="91439" bIns="45719" anchor="t">
            <a:noAutofit/>
          </a:bodyPr>
          <a:lstStyle/>
          <a:p>
            <a:r>
              <a:rPr lang="en-US" dirty="0"/>
              <a:t>Drag picture to placeholder or click icon to add</a:t>
            </a:r>
            <a:endParaRPr dirty="0"/>
          </a:p>
        </p:txBody>
      </p:sp>
      <p:sp>
        <p:nvSpPr>
          <p:cNvPr id="360" name="Shape 360"/>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2_Title + 2 points  Img">
    <p:spTree>
      <p:nvGrpSpPr>
        <p:cNvPr id="1" name=""/>
        <p:cNvGrpSpPr/>
        <p:nvPr/>
      </p:nvGrpSpPr>
      <p:grpSpPr>
        <a:xfrm>
          <a:off x="0" y="0"/>
          <a:ext cx="0" cy="0"/>
          <a:chOff x="0" y="0"/>
          <a:chExt cx="0" cy="0"/>
        </a:xfrm>
      </p:grpSpPr>
      <p:sp>
        <p:nvSpPr>
          <p:cNvPr id="344" name="Shape 344"/>
          <p:cNvSpPr/>
          <p:nvPr/>
        </p:nvSpPr>
        <p:spPr>
          <a:xfrm rot="20956401">
            <a:off x="4038260" y="-5186552"/>
            <a:ext cx="17153297" cy="16709279"/>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5785"/>
              </a:srgbClr>
            </a:solidFill>
            <a:prstDash val="dash"/>
            <a:miter/>
          </a:ln>
        </p:spPr>
        <p:txBody>
          <a:bodyPr lIns="0" tIns="0" rIns="0" bIns="0"/>
          <a:lstStyle/>
          <a:p>
            <a:pPr>
              <a:lnSpc>
                <a:spcPct val="100000"/>
              </a:lnSpc>
              <a:defRPr sz="3600"/>
            </a:pPr>
            <a:endParaRPr/>
          </a:p>
        </p:txBody>
      </p:sp>
      <p:sp>
        <p:nvSpPr>
          <p:cNvPr id="345" name="Shape 345"/>
          <p:cNvSpPr/>
          <p:nvPr/>
        </p:nvSpPr>
        <p:spPr>
          <a:xfrm rot="20810063">
            <a:off x="11986980" y="201138"/>
            <a:ext cx="9384826" cy="9141902"/>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
            <a:solidFill>
              <a:srgbClr val="000000">
                <a:alpha val="20000"/>
              </a:srgbClr>
            </a:solidFill>
            <a:miter/>
          </a:ln>
        </p:spPr>
        <p:txBody>
          <a:bodyPr lIns="0" tIns="0" rIns="0" bIns="0"/>
          <a:lstStyle/>
          <a:p>
            <a:pPr>
              <a:lnSpc>
                <a:spcPct val="100000"/>
              </a:lnSpc>
              <a:defRPr sz="3600"/>
            </a:pPr>
            <a:endParaRPr/>
          </a:p>
        </p:txBody>
      </p:sp>
      <p:sp>
        <p:nvSpPr>
          <p:cNvPr id="346" name="Shape 346"/>
          <p:cNvSpPr>
            <a:spLocks noGrp="1"/>
          </p:cNvSpPr>
          <p:nvPr>
            <p:ph type="title"/>
          </p:nvPr>
        </p:nvSpPr>
        <p:spPr>
          <a:xfrm>
            <a:off x="6628507" y="2462351"/>
            <a:ext cx="11126986" cy="1739192"/>
          </a:xfrm>
          <a:prstGeom prst="rect">
            <a:avLst/>
          </a:prstGeom>
        </p:spPr>
        <p:txBody>
          <a:bodyPr lIns="0" tIns="0" rIns="0" bIns="0" anchor="t">
            <a:noAutofit/>
          </a:bodyPr>
          <a:lstStyle>
            <a:lvl1pPr defTabSz="1828800">
              <a:defRPr sz="7200" cap="none" spc="0" baseline="0">
                <a:latin typeface="+mn-lt"/>
                <a:ea typeface="+mn-ea"/>
                <a:cs typeface="+mn-cs"/>
                <a:sym typeface="Calibri"/>
              </a:defRPr>
            </a:lvl1pPr>
          </a:lstStyle>
          <a:p>
            <a:r>
              <a:rPr lang="en-US"/>
              <a:t>Click to edit Master title style</a:t>
            </a:r>
            <a:endParaRPr/>
          </a:p>
        </p:txBody>
      </p:sp>
      <p:sp>
        <p:nvSpPr>
          <p:cNvPr id="347" name="Shape 347"/>
          <p:cNvSpPr>
            <a:spLocks noGrp="1"/>
          </p:cNvSpPr>
          <p:nvPr>
            <p:ph type="body" sz="quarter" idx="13"/>
          </p:nvPr>
        </p:nvSpPr>
        <p:spPr>
          <a:xfrm>
            <a:off x="1198033" y="1147233"/>
            <a:ext cx="5307609" cy="579042"/>
          </a:xfrm>
          <a:prstGeom prst="rect">
            <a:avLst/>
          </a:prstGeom>
        </p:spPr>
        <p:txBody>
          <a:bodyPr anchor="t"/>
          <a:lstStyle>
            <a:lvl1pPr marL="0" indent="0">
              <a:spcBef>
                <a:spcPts val="0"/>
              </a:spcBef>
              <a:buSzTx/>
              <a:buNone/>
              <a:defRPr sz="2000" b="1" cap="all" spc="820" baseline="15000">
                <a:latin typeface="+mn-lt"/>
                <a:ea typeface="+mn-ea"/>
                <a:cs typeface="+mn-cs"/>
                <a:sym typeface="Calibri"/>
              </a:defRPr>
            </a:lvl1pPr>
          </a:lstStyle>
          <a:p>
            <a:pPr lvl="0"/>
            <a:r>
              <a:rPr lang="en-US"/>
              <a:t>Click to edit Master text styles</a:t>
            </a:r>
          </a:p>
        </p:txBody>
      </p:sp>
      <p:sp>
        <p:nvSpPr>
          <p:cNvPr id="348" name="Shape 348"/>
          <p:cNvSpPr>
            <a:spLocks noGrp="1"/>
          </p:cNvSpPr>
          <p:nvPr>
            <p:ph type="body" sz="quarter" idx="14"/>
          </p:nvPr>
        </p:nvSpPr>
        <p:spPr>
          <a:xfrm>
            <a:off x="7455027" y="8046842"/>
            <a:ext cx="4001592" cy="487562"/>
          </a:xfrm>
          <a:prstGeom prst="rect">
            <a:avLst/>
          </a:prstGeom>
        </p:spPr>
        <p:txBody>
          <a:bodyPr lIns="0" tIns="0" rIns="0" bIns="0" anchor="t">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pPr lvl="0"/>
            <a:r>
              <a:rPr lang="en-US"/>
              <a:t>Click to edit Master text styles</a:t>
            </a:r>
          </a:p>
        </p:txBody>
      </p:sp>
      <p:sp>
        <p:nvSpPr>
          <p:cNvPr id="349" name="Shape 349"/>
          <p:cNvSpPr>
            <a:spLocks noGrp="1"/>
          </p:cNvSpPr>
          <p:nvPr>
            <p:ph type="body" sz="quarter" idx="15"/>
          </p:nvPr>
        </p:nvSpPr>
        <p:spPr>
          <a:xfrm>
            <a:off x="7455027" y="9328055"/>
            <a:ext cx="4001592" cy="2750047"/>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350" name="Shape 350"/>
          <p:cNvSpPr>
            <a:spLocks noGrp="1"/>
          </p:cNvSpPr>
          <p:nvPr>
            <p:ph type="body" sz="quarter" idx="16"/>
          </p:nvPr>
        </p:nvSpPr>
        <p:spPr>
          <a:xfrm>
            <a:off x="12992226" y="8024484"/>
            <a:ext cx="4001593" cy="487562"/>
          </a:xfrm>
          <a:prstGeom prst="rect">
            <a:avLst/>
          </a:prstGeom>
        </p:spPr>
        <p:txBody>
          <a:bodyPr lIns="0" tIns="0" rIns="0" bIns="0" anchor="t">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pPr lvl="0"/>
            <a:r>
              <a:rPr lang="en-US"/>
              <a:t>Click to edit Master text styles</a:t>
            </a:r>
          </a:p>
        </p:txBody>
      </p:sp>
      <p:sp>
        <p:nvSpPr>
          <p:cNvPr id="351" name="Shape 351"/>
          <p:cNvSpPr>
            <a:spLocks noGrp="1"/>
          </p:cNvSpPr>
          <p:nvPr>
            <p:ph type="body" sz="quarter" idx="17"/>
          </p:nvPr>
        </p:nvSpPr>
        <p:spPr>
          <a:xfrm>
            <a:off x="12992227" y="9305698"/>
            <a:ext cx="4001592" cy="2794762"/>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356" name="Shape 356"/>
          <p:cNvSpPr>
            <a:spLocks noGrp="1"/>
          </p:cNvSpPr>
          <p:nvPr>
            <p:ph type="pic" sz="quarter" idx="22"/>
          </p:nvPr>
        </p:nvSpPr>
        <p:spPr>
          <a:xfrm>
            <a:off x="8248307" y="4996726"/>
            <a:ext cx="2415090" cy="2415090"/>
          </a:xfrm>
          <a:prstGeom prst="rect">
            <a:avLst/>
          </a:prstGeom>
          <a:ln>
            <a:solidFill>
              <a:srgbClr val="53585F"/>
            </a:solidFill>
          </a:ln>
        </p:spPr>
        <p:txBody>
          <a:bodyPr lIns="91439" tIns="45719" rIns="91439" bIns="45719" anchor="t">
            <a:noAutofit/>
          </a:bodyPr>
          <a:lstStyle/>
          <a:p>
            <a:r>
              <a:rPr lang="en-US" dirty="0"/>
              <a:t>Drag picture to placeholder or click icon to add</a:t>
            </a:r>
            <a:endParaRPr dirty="0"/>
          </a:p>
        </p:txBody>
      </p:sp>
      <p:sp>
        <p:nvSpPr>
          <p:cNvPr id="357" name="Shape 357"/>
          <p:cNvSpPr>
            <a:spLocks noGrp="1"/>
          </p:cNvSpPr>
          <p:nvPr>
            <p:ph type="pic" sz="quarter" idx="23"/>
          </p:nvPr>
        </p:nvSpPr>
        <p:spPr>
          <a:xfrm>
            <a:off x="13785508" y="4996726"/>
            <a:ext cx="2415090" cy="2415090"/>
          </a:xfrm>
          <a:prstGeom prst="rect">
            <a:avLst/>
          </a:prstGeom>
          <a:ln>
            <a:solidFill>
              <a:srgbClr val="53585F"/>
            </a:solidFill>
          </a:ln>
        </p:spPr>
        <p:txBody>
          <a:bodyPr lIns="91439" tIns="45719" rIns="91439" bIns="45719" anchor="t">
            <a:noAutofit/>
          </a:bodyPr>
          <a:lstStyle/>
          <a:p>
            <a:r>
              <a:rPr lang="en-US" dirty="0"/>
              <a:t>Drag picture to placeholder or click icon to add</a:t>
            </a:r>
            <a:endParaRPr dirty="0"/>
          </a:p>
        </p:txBody>
      </p:sp>
      <p:sp>
        <p:nvSpPr>
          <p:cNvPr id="360" name="Shape 360"/>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reserve="1">
  <p:cSld name="Title + 5 points  Icon">
    <p:spTree>
      <p:nvGrpSpPr>
        <p:cNvPr id="1" name=""/>
        <p:cNvGrpSpPr/>
        <p:nvPr/>
      </p:nvGrpSpPr>
      <p:grpSpPr>
        <a:xfrm>
          <a:off x="0" y="0"/>
          <a:ext cx="0" cy="0"/>
          <a:chOff x="0" y="0"/>
          <a:chExt cx="0" cy="0"/>
        </a:xfrm>
      </p:grpSpPr>
      <p:sp>
        <p:nvSpPr>
          <p:cNvPr id="318" name="Shape 318"/>
          <p:cNvSpPr/>
          <p:nvPr/>
        </p:nvSpPr>
        <p:spPr>
          <a:xfrm rot="20956401">
            <a:off x="4038260" y="-5186552"/>
            <a:ext cx="17153297" cy="16709279"/>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5785"/>
              </a:srgbClr>
            </a:solidFill>
            <a:prstDash val="dash"/>
            <a:miter/>
          </a:ln>
        </p:spPr>
        <p:txBody>
          <a:bodyPr lIns="0" tIns="0" rIns="0" bIns="0"/>
          <a:lstStyle/>
          <a:p>
            <a:pPr>
              <a:lnSpc>
                <a:spcPct val="100000"/>
              </a:lnSpc>
              <a:defRPr sz="3600"/>
            </a:pPr>
            <a:endParaRPr/>
          </a:p>
        </p:txBody>
      </p:sp>
      <p:sp>
        <p:nvSpPr>
          <p:cNvPr id="319" name="Shape 319"/>
          <p:cNvSpPr/>
          <p:nvPr/>
        </p:nvSpPr>
        <p:spPr>
          <a:xfrm rot="20810063">
            <a:off x="11986980" y="201138"/>
            <a:ext cx="9384826" cy="9141902"/>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
            <a:solidFill>
              <a:srgbClr val="000000">
                <a:alpha val="20000"/>
              </a:srgbClr>
            </a:solidFill>
            <a:miter/>
          </a:ln>
        </p:spPr>
        <p:txBody>
          <a:bodyPr lIns="0" tIns="0" rIns="0" bIns="0"/>
          <a:lstStyle/>
          <a:p>
            <a:pPr>
              <a:lnSpc>
                <a:spcPct val="100000"/>
              </a:lnSpc>
              <a:defRPr sz="3600"/>
            </a:pPr>
            <a:endParaRPr/>
          </a:p>
        </p:txBody>
      </p:sp>
      <p:sp>
        <p:nvSpPr>
          <p:cNvPr id="320" name="Shape 320"/>
          <p:cNvSpPr>
            <a:spLocks noGrp="1"/>
          </p:cNvSpPr>
          <p:nvPr>
            <p:ph type="title"/>
          </p:nvPr>
        </p:nvSpPr>
        <p:spPr>
          <a:xfrm>
            <a:off x="6628507" y="2462351"/>
            <a:ext cx="11126986" cy="1739192"/>
          </a:xfrm>
          <a:prstGeom prst="rect">
            <a:avLst/>
          </a:prstGeom>
        </p:spPr>
        <p:txBody>
          <a:bodyPr lIns="0" tIns="0" rIns="0" bIns="0" anchor="t">
            <a:noAutofit/>
          </a:bodyPr>
          <a:lstStyle>
            <a:lvl1pPr defTabSz="1828800">
              <a:defRPr sz="7200" cap="none" spc="0" baseline="0">
                <a:latin typeface="+mn-lt"/>
                <a:ea typeface="+mn-ea"/>
                <a:cs typeface="+mn-cs"/>
                <a:sym typeface="Calibri"/>
              </a:defRPr>
            </a:lvl1pPr>
          </a:lstStyle>
          <a:p>
            <a:r>
              <a:rPr lang="en-US"/>
              <a:t>Click to edit Master title style</a:t>
            </a:r>
            <a:endParaRPr/>
          </a:p>
        </p:txBody>
      </p:sp>
      <p:sp>
        <p:nvSpPr>
          <p:cNvPr id="321" name="Shape 321"/>
          <p:cNvSpPr>
            <a:spLocks noGrp="1"/>
          </p:cNvSpPr>
          <p:nvPr>
            <p:ph type="body" sz="quarter" idx="13"/>
          </p:nvPr>
        </p:nvSpPr>
        <p:spPr>
          <a:xfrm>
            <a:off x="1198033" y="1147233"/>
            <a:ext cx="5307609" cy="579042"/>
          </a:xfrm>
          <a:prstGeom prst="rect">
            <a:avLst/>
          </a:prstGeom>
        </p:spPr>
        <p:txBody>
          <a:bodyPr anchor="t"/>
          <a:lstStyle>
            <a:lvl1pPr marL="0" indent="0">
              <a:spcBef>
                <a:spcPts val="0"/>
              </a:spcBef>
              <a:buSzTx/>
              <a:buNone/>
              <a:defRPr sz="2000" b="1" cap="all" spc="820" baseline="15000">
                <a:latin typeface="+mn-lt"/>
                <a:ea typeface="+mn-ea"/>
                <a:cs typeface="+mn-cs"/>
                <a:sym typeface="Calibri"/>
              </a:defRPr>
            </a:lvl1pPr>
          </a:lstStyle>
          <a:p>
            <a:pPr lvl="0"/>
            <a:r>
              <a:rPr lang="en-US"/>
              <a:t>Click to edit Master text styles</a:t>
            </a:r>
          </a:p>
        </p:txBody>
      </p:sp>
      <p:sp>
        <p:nvSpPr>
          <p:cNvPr id="322" name="Shape 322"/>
          <p:cNvSpPr>
            <a:spLocks noGrp="1"/>
          </p:cNvSpPr>
          <p:nvPr>
            <p:ph type="body" sz="quarter" idx="14"/>
          </p:nvPr>
        </p:nvSpPr>
        <p:spPr>
          <a:xfrm>
            <a:off x="521399" y="7945242"/>
            <a:ext cx="4001592" cy="487562"/>
          </a:xfrm>
          <a:prstGeom prst="rect">
            <a:avLst/>
          </a:prstGeom>
        </p:spPr>
        <p:txBody>
          <a:bodyPr lIns="0" tIns="0" rIns="0" bIns="0" anchor="t">
            <a:noAutofit/>
          </a:bodyPr>
          <a:lstStyle/>
          <a:p>
            <a:pPr marL="0" lvl="0" indent="228600" algn="ctr" defTabSz="1828800">
              <a:lnSpc>
                <a:spcPct val="100000"/>
              </a:lnSpc>
              <a:spcBef>
                <a:spcPts val="0"/>
              </a:spcBef>
              <a:buSzTx/>
              <a:buNone/>
              <a:defRPr sz="2400" b="1" cap="all" spc="600">
                <a:latin typeface="+mn-lt"/>
                <a:ea typeface="+mn-ea"/>
                <a:cs typeface="+mn-cs"/>
                <a:sym typeface="Calibri"/>
              </a:defRPr>
            </a:pPr>
            <a:r>
              <a:rPr lang="en-US"/>
              <a:t>Click to edit Master text styles</a:t>
            </a:r>
          </a:p>
        </p:txBody>
      </p:sp>
      <p:sp>
        <p:nvSpPr>
          <p:cNvPr id="323" name="Shape 323"/>
          <p:cNvSpPr>
            <a:spLocks noGrp="1"/>
          </p:cNvSpPr>
          <p:nvPr>
            <p:ph type="body" sz="quarter" idx="15"/>
          </p:nvPr>
        </p:nvSpPr>
        <p:spPr>
          <a:xfrm>
            <a:off x="521399" y="9226455"/>
            <a:ext cx="4001592" cy="2758779"/>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324" name="Shape 324"/>
          <p:cNvSpPr>
            <a:spLocks noGrp="1"/>
          </p:cNvSpPr>
          <p:nvPr>
            <p:ph type="body" sz="quarter" idx="16"/>
          </p:nvPr>
        </p:nvSpPr>
        <p:spPr>
          <a:xfrm>
            <a:off x="5356283" y="7945242"/>
            <a:ext cx="4001593" cy="487562"/>
          </a:xfrm>
          <a:prstGeom prst="rect">
            <a:avLst/>
          </a:prstGeom>
        </p:spPr>
        <p:txBody>
          <a:bodyPr lIns="0" tIns="0" rIns="0" bIns="0" anchor="t">
            <a:noAutofit/>
          </a:bodyPr>
          <a:lstStyle/>
          <a:p>
            <a:pPr marL="0" lvl="0" indent="228600" algn="ctr" defTabSz="1828800">
              <a:lnSpc>
                <a:spcPct val="100000"/>
              </a:lnSpc>
              <a:spcBef>
                <a:spcPts val="0"/>
              </a:spcBef>
              <a:buSzTx/>
              <a:buNone/>
              <a:defRPr sz="2400" b="1" cap="all" spc="600">
                <a:latin typeface="+mn-lt"/>
                <a:ea typeface="+mn-ea"/>
                <a:cs typeface="+mn-cs"/>
                <a:sym typeface="Calibri"/>
              </a:defRPr>
            </a:pPr>
            <a:r>
              <a:rPr lang="en-US"/>
              <a:t>Click to edit Master text styles</a:t>
            </a:r>
          </a:p>
        </p:txBody>
      </p:sp>
      <p:sp>
        <p:nvSpPr>
          <p:cNvPr id="325" name="Shape 325"/>
          <p:cNvSpPr>
            <a:spLocks noGrp="1"/>
          </p:cNvSpPr>
          <p:nvPr>
            <p:ph type="body" sz="quarter" idx="17"/>
          </p:nvPr>
        </p:nvSpPr>
        <p:spPr>
          <a:xfrm>
            <a:off x="5356284" y="9254898"/>
            <a:ext cx="4001592" cy="2758778"/>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326" name="Shape 326"/>
          <p:cNvSpPr>
            <a:spLocks noGrp="1"/>
          </p:cNvSpPr>
          <p:nvPr>
            <p:ph type="body" sz="quarter" idx="18"/>
          </p:nvPr>
        </p:nvSpPr>
        <p:spPr>
          <a:xfrm>
            <a:off x="10191192" y="7973684"/>
            <a:ext cx="4001593" cy="487562"/>
          </a:xfrm>
          <a:prstGeom prst="rect">
            <a:avLst/>
          </a:prstGeom>
        </p:spPr>
        <p:txBody>
          <a:bodyPr lIns="0" tIns="0" rIns="0" bIns="0" anchor="t">
            <a:noAutofit/>
          </a:bodyPr>
          <a:lstStyle/>
          <a:p>
            <a:pPr marL="0" lvl="0" indent="228600" algn="ctr" defTabSz="1828800">
              <a:lnSpc>
                <a:spcPct val="100000"/>
              </a:lnSpc>
              <a:spcBef>
                <a:spcPts val="0"/>
              </a:spcBef>
              <a:buSzTx/>
              <a:buNone/>
              <a:defRPr sz="2400" b="1" cap="all" spc="600">
                <a:latin typeface="+mn-lt"/>
                <a:ea typeface="+mn-ea"/>
                <a:cs typeface="+mn-cs"/>
                <a:sym typeface="Calibri"/>
              </a:defRPr>
            </a:pPr>
            <a:r>
              <a:rPr lang="en-US"/>
              <a:t>Click to edit Master text styles</a:t>
            </a:r>
          </a:p>
        </p:txBody>
      </p:sp>
      <p:sp>
        <p:nvSpPr>
          <p:cNvPr id="327" name="Shape 327"/>
          <p:cNvSpPr>
            <a:spLocks noGrp="1"/>
          </p:cNvSpPr>
          <p:nvPr>
            <p:ph type="body" sz="quarter" idx="19"/>
          </p:nvPr>
        </p:nvSpPr>
        <p:spPr>
          <a:xfrm>
            <a:off x="10191204" y="9254898"/>
            <a:ext cx="4001592" cy="2701893"/>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328" name="Shape 328"/>
          <p:cNvSpPr>
            <a:spLocks noGrp="1"/>
          </p:cNvSpPr>
          <p:nvPr>
            <p:ph type="body" sz="quarter" idx="20"/>
          </p:nvPr>
        </p:nvSpPr>
        <p:spPr>
          <a:xfrm>
            <a:off x="15026099" y="7945242"/>
            <a:ext cx="4001593" cy="487562"/>
          </a:xfrm>
          <a:prstGeom prst="rect">
            <a:avLst/>
          </a:prstGeom>
        </p:spPr>
        <p:txBody>
          <a:bodyPr lIns="0" tIns="0" rIns="0" bIns="0" anchor="t">
            <a:noAutofit/>
          </a:bodyPr>
          <a:lstStyle/>
          <a:p>
            <a:pPr marL="0" lvl="0" indent="228600" algn="ctr" defTabSz="1828800">
              <a:lnSpc>
                <a:spcPct val="100000"/>
              </a:lnSpc>
              <a:spcBef>
                <a:spcPts val="0"/>
              </a:spcBef>
              <a:buSzTx/>
              <a:buNone/>
              <a:defRPr sz="2400" b="1" cap="all" spc="600">
                <a:latin typeface="+mn-lt"/>
                <a:ea typeface="+mn-ea"/>
                <a:cs typeface="+mn-cs"/>
                <a:sym typeface="Calibri"/>
              </a:defRPr>
            </a:pPr>
            <a:r>
              <a:rPr lang="en-US"/>
              <a:t>Click to edit Master text styles</a:t>
            </a:r>
          </a:p>
        </p:txBody>
      </p:sp>
      <p:sp>
        <p:nvSpPr>
          <p:cNvPr id="329" name="Shape 329"/>
          <p:cNvSpPr>
            <a:spLocks noGrp="1"/>
          </p:cNvSpPr>
          <p:nvPr>
            <p:ph type="body" sz="quarter" idx="21"/>
          </p:nvPr>
        </p:nvSpPr>
        <p:spPr>
          <a:xfrm>
            <a:off x="15026101" y="9254898"/>
            <a:ext cx="4001592" cy="2758778"/>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330" name="Shape 330"/>
          <p:cNvSpPr>
            <a:spLocks noGrp="1"/>
          </p:cNvSpPr>
          <p:nvPr>
            <p:ph type="body" sz="quarter" idx="22"/>
          </p:nvPr>
        </p:nvSpPr>
        <p:spPr>
          <a:xfrm>
            <a:off x="19861007" y="8002570"/>
            <a:ext cx="4001593" cy="487562"/>
          </a:xfrm>
          <a:prstGeom prst="rect">
            <a:avLst/>
          </a:prstGeom>
        </p:spPr>
        <p:txBody>
          <a:bodyPr lIns="0" tIns="0" rIns="0" bIns="0" anchor="t">
            <a:noAutofit/>
          </a:bodyPr>
          <a:lstStyle/>
          <a:p>
            <a:pPr marL="0" lvl="0" indent="228600" algn="ctr" defTabSz="1828800">
              <a:lnSpc>
                <a:spcPct val="100000"/>
              </a:lnSpc>
              <a:spcBef>
                <a:spcPts val="0"/>
              </a:spcBef>
              <a:buSzTx/>
              <a:buNone/>
              <a:defRPr sz="2400" b="1" cap="all" spc="600">
                <a:latin typeface="+mn-lt"/>
                <a:ea typeface="+mn-ea"/>
                <a:cs typeface="+mn-cs"/>
                <a:sym typeface="Calibri"/>
              </a:defRPr>
            </a:pPr>
            <a:r>
              <a:rPr lang="en-US"/>
              <a:t>Click to edit Master text styles</a:t>
            </a:r>
          </a:p>
        </p:txBody>
      </p:sp>
      <p:sp>
        <p:nvSpPr>
          <p:cNvPr id="331" name="Shape 331"/>
          <p:cNvSpPr>
            <a:spLocks noGrp="1"/>
          </p:cNvSpPr>
          <p:nvPr>
            <p:ph type="body" sz="quarter" idx="23"/>
          </p:nvPr>
        </p:nvSpPr>
        <p:spPr>
          <a:xfrm>
            <a:off x="19861009" y="9283783"/>
            <a:ext cx="4001592" cy="2758778"/>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332" name="Shape 332"/>
          <p:cNvSpPr/>
          <p:nvPr/>
        </p:nvSpPr>
        <p:spPr>
          <a:xfrm>
            <a:off x="1745683" y="5792125"/>
            <a:ext cx="1553023" cy="1553023"/>
          </a:xfrm>
          <a:prstGeom prst="ellipse">
            <a:avLst/>
          </a:prstGeom>
          <a:solidFill>
            <a:srgbClr val="FFFFFF"/>
          </a:solidFill>
          <a:ln w="25400">
            <a:solidFill>
              <a:srgbClr val="53585F"/>
            </a:solidFill>
            <a:miter lim="400000"/>
          </a:ln>
        </p:spPr>
        <p:txBody>
          <a:bodyPr lIns="50800" tIns="50800" rIns="50800" bIns="50800" anchor="ctr"/>
          <a:lstStyle/>
          <a:p>
            <a:pPr algn="ctr" defTabSz="825500">
              <a:lnSpc>
                <a:spcPct val="100000"/>
              </a:lnSpc>
              <a:defRPr sz="3200">
                <a:solidFill>
                  <a:srgbClr val="FFFFFF"/>
                </a:solidFill>
              </a:defRPr>
            </a:pPr>
            <a:endParaRPr/>
          </a:p>
        </p:txBody>
      </p:sp>
      <p:sp>
        <p:nvSpPr>
          <p:cNvPr id="333" name="Shape 333"/>
          <p:cNvSpPr/>
          <p:nvPr/>
        </p:nvSpPr>
        <p:spPr>
          <a:xfrm>
            <a:off x="6580568" y="5792125"/>
            <a:ext cx="1553023" cy="1553023"/>
          </a:xfrm>
          <a:prstGeom prst="ellipse">
            <a:avLst/>
          </a:prstGeom>
          <a:solidFill>
            <a:srgbClr val="FFFFFF"/>
          </a:solidFill>
          <a:ln w="25400">
            <a:solidFill>
              <a:srgbClr val="53585F"/>
            </a:solidFill>
            <a:miter lim="400000"/>
          </a:ln>
        </p:spPr>
        <p:txBody>
          <a:bodyPr lIns="50800" tIns="50800" rIns="50800" bIns="50800" anchor="ctr"/>
          <a:lstStyle/>
          <a:p>
            <a:pPr algn="ctr" defTabSz="825500">
              <a:lnSpc>
                <a:spcPct val="100000"/>
              </a:lnSpc>
              <a:defRPr sz="3200">
                <a:solidFill>
                  <a:srgbClr val="FFFFFF"/>
                </a:solidFill>
              </a:defRPr>
            </a:pPr>
            <a:endParaRPr/>
          </a:p>
        </p:txBody>
      </p:sp>
      <p:sp>
        <p:nvSpPr>
          <p:cNvPr id="334" name="Shape 334"/>
          <p:cNvSpPr/>
          <p:nvPr/>
        </p:nvSpPr>
        <p:spPr>
          <a:xfrm>
            <a:off x="11415454" y="5792125"/>
            <a:ext cx="1553022" cy="1553023"/>
          </a:xfrm>
          <a:prstGeom prst="ellipse">
            <a:avLst/>
          </a:prstGeom>
          <a:solidFill>
            <a:srgbClr val="FFFFFF"/>
          </a:solidFill>
          <a:ln w="25400">
            <a:solidFill>
              <a:srgbClr val="53585F"/>
            </a:solidFill>
            <a:miter lim="400000"/>
          </a:ln>
        </p:spPr>
        <p:txBody>
          <a:bodyPr lIns="50800" tIns="50800" rIns="50800" bIns="50800" anchor="ctr"/>
          <a:lstStyle/>
          <a:p>
            <a:pPr algn="ctr" defTabSz="825500">
              <a:lnSpc>
                <a:spcPct val="100000"/>
              </a:lnSpc>
              <a:defRPr sz="3200">
                <a:solidFill>
                  <a:srgbClr val="FFFFFF"/>
                </a:solidFill>
              </a:defRPr>
            </a:pPr>
            <a:endParaRPr/>
          </a:p>
        </p:txBody>
      </p:sp>
      <p:sp>
        <p:nvSpPr>
          <p:cNvPr id="335" name="Shape 335"/>
          <p:cNvSpPr/>
          <p:nvPr/>
        </p:nvSpPr>
        <p:spPr>
          <a:xfrm>
            <a:off x="16319162" y="5792125"/>
            <a:ext cx="1553022" cy="1553023"/>
          </a:xfrm>
          <a:prstGeom prst="ellipse">
            <a:avLst/>
          </a:prstGeom>
          <a:solidFill>
            <a:srgbClr val="FFFFFF"/>
          </a:solidFill>
          <a:ln w="25400">
            <a:solidFill>
              <a:srgbClr val="53585F"/>
            </a:solidFill>
            <a:miter lim="400000"/>
          </a:ln>
        </p:spPr>
        <p:txBody>
          <a:bodyPr lIns="50800" tIns="50800" rIns="50800" bIns="50800" anchor="ctr"/>
          <a:lstStyle/>
          <a:p>
            <a:pPr algn="ctr" defTabSz="825500">
              <a:lnSpc>
                <a:spcPct val="100000"/>
              </a:lnSpc>
              <a:defRPr sz="3200">
                <a:solidFill>
                  <a:srgbClr val="FFFFFF"/>
                </a:solidFill>
              </a:defRPr>
            </a:pPr>
            <a:endParaRPr/>
          </a:p>
        </p:txBody>
      </p:sp>
      <p:sp>
        <p:nvSpPr>
          <p:cNvPr id="336" name="Shape 336"/>
          <p:cNvSpPr/>
          <p:nvPr/>
        </p:nvSpPr>
        <p:spPr>
          <a:xfrm>
            <a:off x="21085292" y="5792125"/>
            <a:ext cx="1553023" cy="1553023"/>
          </a:xfrm>
          <a:prstGeom prst="ellipse">
            <a:avLst/>
          </a:prstGeom>
          <a:solidFill>
            <a:srgbClr val="FFFFFF"/>
          </a:solidFill>
          <a:ln w="25400">
            <a:solidFill>
              <a:srgbClr val="53585F"/>
            </a:solidFill>
            <a:miter lim="400000"/>
          </a:ln>
        </p:spPr>
        <p:txBody>
          <a:bodyPr lIns="50800" tIns="50800" rIns="50800" bIns="50800" anchor="ctr"/>
          <a:lstStyle/>
          <a:p>
            <a:pPr algn="ctr" defTabSz="825500">
              <a:lnSpc>
                <a:spcPct val="100000"/>
              </a:lnSpc>
              <a:defRPr sz="3200">
                <a:solidFill>
                  <a:srgbClr val="FFFFFF"/>
                </a:solidFill>
              </a:defRPr>
            </a:pPr>
            <a:endParaRPr/>
          </a:p>
        </p:txBody>
      </p:sp>
      <p:sp>
        <p:nvSpPr>
          <p:cNvPr id="337" name="Shape 337"/>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reserve="1">
  <p:cSld name="Title + 4 points  Icon">
    <p:spTree>
      <p:nvGrpSpPr>
        <p:cNvPr id="1" name=""/>
        <p:cNvGrpSpPr/>
        <p:nvPr/>
      </p:nvGrpSpPr>
      <p:grpSpPr>
        <a:xfrm>
          <a:off x="0" y="0"/>
          <a:ext cx="0" cy="0"/>
          <a:chOff x="0" y="0"/>
          <a:chExt cx="0" cy="0"/>
        </a:xfrm>
      </p:grpSpPr>
      <p:sp>
        <p:nvSpPr>
          <p:cNvPr id="367" name="Shape 367"/>
          <p:cNvSpPr/>
          <p:nvPr/>
        </p:nvSpPr>
        <p:spPr>
          <a:xfrm rot="20956401">
            <a:off x="4038260" y="-5186552"/>
            <a:ext cx="17153297" cy="16709279"/>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5785"/>
              </a:srgbClr>
            </a:solidFill>
            <a:prstDash val="dash"/>
            <a:miter/>
          </a:ln>
        </p:spPr>
        <p:txBody>
          <a:bodyPr lIns="0" tIns="0" rIns="0" bIns="0"/>
          <a:lstStyle/>
          <a:p>
            <a:pPr>
              <a:lnSpc>
                <a:spcPct val="100000"/>
              </a:lnSpc>
              <a:defRPr sz="3600"/>
            </a:pPr>
            <a:endParaRPr/>
          </a:p>
        </p:txBody>
      </p:sp>
      <p:sp>
        <p:nvSpPr>
          <p:cNvPr id="368" name="Shape 368"/>
          <p:cNvSpPr/>
          <p:nvPr/>
        </p:nvSpPr>
        <p:spPr>
          <a:xfrm rot="20810063">
            <a:off x="11986980" y="201138"/>
            <a:ext cx="9384826" cy="9141902"/>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
            <a:solidFill>
              <a:srgbClr val="000000">
                <a:alpha val="20000"/>
              </a:srgbClr>
            </a:solidFill>
            <a:miter/>
          </a:ln>
        </p:spPr>
        <p:txBody>
          <a:bodyPr lIns="0" tIns="0" rIns="0" bIns="0"/>
          <a:lstStyle/>
          <a:p>
            <a:pPr>
              <a:lnSpc>
                <a:spcPct val="100000"/>
              </a:lnSpc>
              <a:defRPr sz="3600"/>
            </a:pPr>
            <a:endParaRPr/>
          </a:p>
        </p:txBody>
      </p:sp>
      <p:sp>
        <p:nvSpPr>
          <p:cNvPr id="369" name="Shape 369"/>
          <p:cNvSpPr>
            <a:spLocks noGrp="1"/>
          </p:cNvSpPr>
          <p:nvPr>
            <p:ph type="title"/>
          </p:nvPr>
        </p:nvSpPr>
        <p:spPr>
          <a:xfrm>
            <a:off x="6628507" y="2462351"/>
            <a:ext cx="11126986" cy="1739192"/>
          </a:xfrm>
          <a:prstGeom prst="rect">
            <a:avLst/>
          </a:prstGeom>
        </p:spPr>
        <p:txBody>
          <a:bodyPr lIns="0" tIns="0" rIns="0" bIns="0" anchor="t">
            <a:noAutofit/>
          </a:bodyPr>
          <a:lstStyle>
            <a:lvl1pPr defTabSz="1828800">
              <a:defRPr sz="7200" cap="none" spc="0" baseline="0">
                <a:latin typeface="+mn-lt"/>
                <a:ea typeface="+mn-ea"/>
                <a:cs typeface="+mn-cs"/>
                <a:sym typeface="Calibri"/>
              </a:defRPr>
            </a:lvl1pPr>
          </a:lstStyle>
          <a:p>
            <a:r>
              <a:rPr lang="en-US"/>
              <a:t>Click to edit Master title style</a:t>
            </a:r>
            <a:endParaRPr/>
          </a:p>
        </p:txBody>
      </p:sp>
      <p:sp>
        <p:nvSpPr>
          <p:cNvPr id="370" name="Shape 370"/>
          <p:cNvSpPr>
            <a:spLocks noGrp="1"/>
          </p:cNvSpPr>
          <p:nvPr>
            <p:ph type="body" sz="quarter" idx="13"/>
          </p:nvPr>
        </p:nvSpPr>
        <p:spPr>
          <a:xfrm>
            <a:off x="1198033" y="1147233"/>
            <a:ext cx="5307609" cy="579042"/>
          </a:xfrm>
          <a:prstGeom prst="rect">
            <a:avLst/>
          </a:prstGeom>
        </p:spPr>
        <p:txBody>
          <a:bodyPr anchor="t"/>
          <a:lstStyle>
            <a:lvl1pPr marL="0" indent="0">
              <a:spcBef>
                <a:spcPts val="0"/>
              </a:spcBef>
              <a:buSzTx/>
              <a:buNone/>
              <a:defRPr sz="2000" b="1" cap="all" spc="820" baseline="15000">
                <a:latin typeface="+mn-lt"/>
                <a:ea typeface="+mn-ea"/>
                <a:cs typeface="+mn-cs"/>
                <a:sym typeface="Calibri"/>
              </a:defRPr>
            </a:lvl1pPr>
          </a:lstStyle>
          <a:p>
            <a:pPr lvl="0"/>
            <a:r>
              <a:rPr lang="en-US"/>
              <a:t>Click to edit Master text styles</a:t>
            </a:r>
          </a:p>
        </p:txBody>
      </p:sp>
      <p:sp>
        <p:nvSpPr>
          <p:cNvPr id="371" name="Shape 371"/>
          <p:cNvSpPr>
            <a:spLocks noGrp="1"/>
          </p:cNvSpPr>
          <p:nvPr>
            <p:ph type="body" sz="quarter" idx="14"/>
          </p:nvPr>
        </p:nvSpPr>
        <p:spPr>
          <a:xfrm>
            <a:off x="1885403" y="8046842"/>
            <a:ext cx="4001592" cy="487562"/>
          </a:xfrm>
          <a:prstGeom prst="rect">
            <a:avLst/>
          </a:prstGeom>
        </p:spPr>
        <p:txBody>
          <a:bodyPr lIns="0" tIns="0" rIns="0" bIns="0" anchor="t">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pPr lvl="0"/>
            <a:r>
              <a:rPr lang="en-US"/>
              <a:t>Click to edit Master text styles</a:t>
            </a:r>
          </a:p>
        </p:txBody>
      </p:sp>
      <p:sp>
        <p:nvSpPr>
          <p:cNvPr id="372" name="Shape 372"/>
          <p:cNvSpPr>
            <a:spLocks noGrp="1"/>
          </p:cNvSpPr>
          <p:nvPr>
            <p:ph type="body" sz="quarter" idx="15"/>
          </p:nvPr>
        </p:nvSpPr>
        <p:spPr>
          <a:xfrm>
            <a:off x="1885403" y="9328055"/>
            <a:ext cx="4001592" cy="1019970"/>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373" name="Shape 373"/>
          <p:cNvSpPr>
            <a:spLocks noGrp="1"/>
          </p:cNvSpPr>
          <p:nvPr>
            <p:ph type="body" sz="quarter" idx="16"/>
          </p:nvPr>
        </p:nvSpPr>
        <p:spPr>
          <a:xfrm>
            <a:off x="7422602" y="8024484"/>
            <a:ext cx="4001593" cy="487562"/>
          </a:xfrm>
          <a:prstGeom prst="rect">
            <a:avLst/>
          </a:prstGeom>
        </p:spPr>
        <p:txBody>
          <a:bodyPr lIns="0" tIns="0" rIns="0" bIns="0" anchor="t">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pPr lvl="0"/>
            <a:r>
              <a:rPr lang="en-US"/>
              <a:t>Click to edit Master text styles</a:t>
            </a:r>
          </a:p>
        </p:txBody>
      </p:sp>
      <p:sp>
        <p:nvSpPr>
          <p:cNvPr id="374" name="Shape 374"/>
          <p:cNvSpPr>
            <a:spLocks noGrp="1"/>
          </p:cNvSpPr>
          <p:nvPr>
            <p:ph type="body" sz="quarter" idx="17"/>
          </p:nvPr>
        </p:nvSpPr>
        <p:spPr>
          <a:xfrm>
            <a:off x="7422603" y="9305698"/>
            <a:ext cx="4001592" cy="1019970"/>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375" name="Shape 375"/>
          <p:cNvSpPr>
            <a:spLocks noGrp="1"/>
          </p:cNvSpPr>
          <p:nvPr>
            <p:ph type="body" sz="quarter" idx="18"/>
          </p:nvPr>
        </p:nvSpPr>
        <p:spPr>
          <a:xfrm>
            <a:off x="12959803" y="8035993"/>
            <a:ext cx="4001593" cy="487562"/>
          </a:xfrm>
          <a:prstGeom prst="rect">
            <a:avLst/>
          </a:prstGeom>
        </p:spPr>
        <p:txBody>
          <a:bodyPr lIns="0" tIns="0" rIns="0" bIns="0" anchor="t">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pPr lvl="0"/>
            <a:r>
              <a:rPr lang="en-US"/>
              <a:t>Click to edit Master text styles</a:t>
            </a:r>
          </a:p>
        </p:txBody>
      </p:sp>
      <p:sp>
        <p:nvSpPr>
          <p:cNvPr id="376" name="Shape 376"/>
          <p:cNvSpPr>
            <a:spLocks noGrp="1"/>
          </p:cNvSpPr>
          <p:nvPr>
            <p:ph type="body" sz="quarter" idx="19"/>
          </p:nvPr>
        </p:nvSpPr>
        <p:spPr>
          <a:xfrm>
            <a:off x="12959804" y="9317206"/>
            <a:ext cx="4001592" cy="1019970"/>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377" name="Shape 377"/>
          <p:cNvSpPr>
            <a:spLocks noGrp="1"/>
          </p:cNvSpPr>
          <p:nvPr>
            <p:ph type="body" sz="quarter" idx="20"/>
          </p:nvPr>
        </p:nvSpPr>
        <p:spPr>
          <a:xfrm>
            <a:off x="18497004" y="8047502"/>
            <a:ext cx="4001593" cy="487562"/>
          </a:xfrm>
          <a:prstGeom prst="rect">
            <a:avLst/>
          </a:prstGeom>
        </p:spPr>
        <p:txBody>
          <a:bodyPr lIns="0" tIns="0" rIns="0" bIns="0" anchor="t">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pPr lvl="0"/>
            <a:r>
              <a:rPr lang="en-US"/>
              <a:t>Click to edit Master text styles</a:t>
            </a:r>
          </a:p>
        </p:txBody>
      </p:sp>
      <p:sp>
        <p:nvSpPr>
          <p:cNvPr id="378" name="Shape 378"/>
          <p:cNvSpPr>
            <a:spLocks noGrp="1"/>
          </p:cNvSpPr>
          <p:nvPr>
            <p:ph type="body" sz="quarter" idx="21"/>
          </p:nvPr>
        </p:nvSpPr>
        <p:spPr>
          <a:xfrm>
            <a:off x="18497005" y="9328715"/>
            <a:ext cx="4001592" cy="1019970"/>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379" name="Shape 379"/>
          <p:cNvSpPr/>
          <p:nvPr/>
        </p:nvSpPr>
        <p:spPr>
          <a:xfrm>
            <a:off x="3075326" y="5632198"/>
            <a:ext cx="1553022" cy="1553022"/>
          </a:xfrm>
          <a:prstGeom prst="ellipse">
            <a:avLst/>
          </a:prstGeom>
          <a:solidFill>
            <a:srgbClr val="FFFFFF"/>
          </a:solidFill>
          <a:ln w="25400">
            <a:solidFill>
              <a:srgbClr val="53585F"/>
            </a:solidFill>
            <a:miter lim="400000"/>
          </a:ln>
        </p:spPr>
        <p:txBody>
          <a:bodyPr lIns="50800" tIns="50800" rIns="50800" bIns="50800" anchor="ctr"/>
          <a:lstStyle/>
          <a:p>
            <a:pPr algn="ctr" defTabSz="825500">
              <a:lnSpc>
                <a:spcPct val="100000"/>
              </a:lnSpc>
              <a:defRPr sz="3200">
                <a:solidFill>
                  <a:srgbClr val="FFFFFF"/>
                </a:solidFill>
              </a:defRPr>
            </a:pPr>
            <a:endParaRPr/>
          </a:p>
        </p:txBody>
      </p:sp>
      <p:sp>
        <p:nvSpPr>
          <p:cNvPr id="380" name="Shape 380"/>
          <p:cNvSpPr/>
          <p:nvPr/>
        </p:nvSpPr>
        <p:spPr>
          <a:xfrm>
            <a:off x="8629707" y="5724861"/>
            <a:ext cx="1553022" cy="1553023"/>
          </a:xfrm>
          <a:prstGeom prst="ellipse">
            <a:avLst/>
          </a:prstGeom>
          <a:solidFill>
            <a:srgbClr val="FFFFFF"/>
          </a:solidFill>
          <a:ln w="25400">
            <a:solidFill>
              <a:srgbClr val="53585F"/>
            </a:solidFill>
            <a:miter lim="400000"/>
          </a:ln>
        </p:spPr>
        <p:txBody>
          <a:bodyPr lIns="50800" tIns="50800" rIns="50800" bIns="50800" anchor="ctr"/>
          <a:lstStyle/>
          <a:p>
            <a:pPr algn="ctr" defTabSz="825500">
              <a:lnSpc>
                <a:spcPct val="100000"/>
              </a:lnSpc>
              <a:defRPr sz="3200">
                <a:solidFill>
                  <a:srgbClr val="FFFFFF"/>
                </a:solidFill>
              </a:defRPr>
            </a:pPr>
            <a:endParaRPr/>
          </a:p>
        </p:txBody>
      </p:sp>
      <p:sp>
        <p:nvSpPr>
          <p:cNvPr id="381" name="Shape 381"/>
          <p:cNvSpPr/>
          <p:nvPr/>
        </p:nvSpPr>
        <p:spPr>
          <a:xfrm>
            <a:off x="14184089" y="5724861"/>
            <a:ext cx="1553022" cy="1553023"/>
          </a:xfrm>
          <a:prstGeom prst="ellipse">
            <a:avLst/>
          </a:prstGeom>
          <a:solidFill>
            <a:srgbClr val="FFFFFF"/>
          </a:solidFill>
          <a:ln w="25400">
            <a:solidFill>
              <a:srgbClr val="53585F"/>
            </a:solidFill>
            <a:miter lim="400000"/>
          </a:ln>
        </p:spPr>
        <p:txBody>
          <a:bodyPr lIns="50800" tIns="50800" rIns="50800" bIns="50800" anchor="ctr"/>
          <a:lstStyle/>
          <a:p>
            <a:pPr algn="ctr" defTabSz="825500">
              <a:lnSpc>
                <a:spcPct val="100000"/>
              </a:lnSpc>
              <a:defRPr sz="3200">
                <a:solidFill>
                  <a:srgbClr val="FFFFFF"/>
                </a:solidFill>
              </a:defRPr>
            </a:pPr>
            <a:endParaRPr/>
          </a:p>
        </p:txBody>
      </p:sp>
      <p:sp>
        <p:nvSpPr>
          <p:cNvPr id="382" name="Shape 382"/>
          <p:cNvSpPr/>
          <p:nvPr/>
        </p:nvSpPr>
        <p:spPr>
          <a:xfrm>
            <a:off x="19721289" y="5724861"/>
            <a:ext cx="1553022" cy="1553023"/>
          </a:xfrm>
          <a:prstGeom prst="ellipse">
            <a:avLst/>
          </a:prstGeom>
          <a:solidFill>
            <a:srgbClr val="FFFFFF"/>
          </a:solidFill>
          <a:ln w="25400">
            <a:solidFill>
              <a:srgbClr val="53585F"/>
            </a:solidFill>
            <a:miter lim="400000"/>
          </a:ln>
        </p:spPr>
        <p:txBody>
          <a:bodyPr lIns="50800" tIns="50800" rIns="50800" bIns="50800" anchor="ctr"/>
          <a:lstStyle/>
          <a:p>
            <a:pPr algn="ctr" defTabSz="825500">
              <a:lnSpc>
                <a:spcPct val="100000"/>
              </a:lnSpc>
              <a:defRPr sz="3200">
                <a:solidFill>
                  <a:srgbClr val="FFFFFF"/>
                </a:solidFill>
              </a:defRPr>
            </a:pPr>
            <a:endParaRPr/>
          </a:p>
        </p:txBody>
      </p:sp>
      <p:sp>
        <p:nvSpPr>
          <p:cNvPr id="383" name="Shape 383"/>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Title + 3 points  Icon">
    <p:spTree>
      <p:nvGrpSpPr>
        <p:cNvPr id="1" name=""/>
        <p:cNvGrpSpPr/>
        <p:nvPr/>
      </p:nvGrpSpPr>
      <p:grpSpPr>
        <a:xfrm>
          <a:off x="0" y="0"/>
          <a:ext cx="0" cy="0"/>
          <a:chOff x="0" y="0"/>
          <a:chExt cx="0" cy="0"/>
        </a:xfrm>
      </p:grpSpPr>
      <p:sp>
        <p:nvSpPr>
          <p:cNvPr id="367" name="Shape 367"/>
          <p:cNvSpPr/>
          <p:nvPr/>
        </p:nvSpPr>
        <p:spPr>
          <a:xfrm rot="20956401">
            <a:off x="4038260" y="-5186552"/>
            <a:ext cx="17153297" cy="16709279"/>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5785"/>
              </a:srgbClr>
            </a:solidFill>
            <a:prstDash val="dash"/>
            <a:miter/>
          </a:ln>
        </p:spPr>
        <p:txBody>
          <a:bodyPr lIns="0" tIns="0" rIns="0" bIns="0"/>
          <a:lstStyle/>
          <a:p>
            <a:pPr>
              <a:lnSpc>
                <a:spcPct val="100000"/>
              </a:lnSpc>
              <a:defRPr sz="3600"/>
            </a:pPr>
            <a:endParaRPr/>
          </a:p>
        </p:txBody>
      </p:sp>
      <p:sp>
        <p:nvSpPr>
          <p:cNvPr id="368" name="Shape 368"/>
          <p:cNvSpPr/>
          <p:nvPr/>
        </p:nvSpPr>
        <p:spPr>
          <a:xfrm rot="20810063">
            <a:off x="11986980" y="201138"/>
            <a:ext cx="9384826" cy="9141902"/>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
            <a:solidFill>
              <a:srgbClr val="000000">
                <a:alpha val="20000"/>
              </a:srgbClr>
            </a:solidFill>
            <a:miter/>
          </a:ln>
        </p:spPr>
        <p:txBody>
          <a:bodyPr lIns="0" tIns="0" rIns="0" bIns="0"/>
          <a:lstStyle/>
          <a:p>
            <a:pPr>
              <a:lnSpc>
                <a:spcPct val="100000"/>
              </a:lnSpc>
              <a:defRPr sz="3600"/>
            </a:pPr>
            <a:endParaRPr/>
          </a:p>
        </p:txBody>
      </p:sp>
      <p:sp>
        <p:nvSpPr>
          <p:cNvPr id="369" name="Shape 369"/>
          <p:cNvSpPr>
            <a:spLocks noGrp="1"/>
          </p:cNvSpPr>
          <p:nvPr>
            <p:ph type="title"/>
          </p:nvPr>
        </p:nvSpPr>
        <p:spPr>
          <a:xfrm>
            <a:off x="6628507" y="2462351"/>
            <a:ext cx="11126986" cy="1739192"/>
          </a:xfrm>
          <a:prstGeom prst="rect">
            <a:avLst/>
          </a:prstGeom>
        </p:spPr>
        <p:txBody>
          <a:bodyPr lIns="0" tIns="0" rIns="0" bIns="0" anchor="t">
            <a:noAutofit/>
          </a:bodyPr>
          <a:lstStyle>
            <a:lvl1pPr defTabSz="1828800">
              <a:defRPr sz="7200" cap="none" spc="0" baseline="0">
                <a:latin typeface="+mn-lt"/>
                <a:ea typeface="+mn-ea"/>
                <a:cs typeface="+mn-cs"/>
                <a:sym typeface="Calibri"/>
              </a:defRPr>
            </a:lvl1pPr>
          </a:lstStyle>
          <a:p>
            <a:r>
              <a:rPr lang="en-US"/>
              <a:t>Click to edit Master title style</a:t>
            </a:r>
            <a:endParaRPr/>
          </a:p>
        </p:txBody>
      </p:sp>
      <p:sp>
        <p:nvSpPr>
          <p:cNvPr id="370" name="Shape 370"/>
          <p:cNvSpPr>
            <a:spLocks noGrp="1"/>
          </p:cNvSpPr>
          <p:nvPr>
            <p:ph type="body" sz="quarter" idx="13"/>
          </p:nvPr>
        </p:nvSpPr>
        <p:spPr>
          <a:xfrm>
            <a:off x="1198033" y="1147233"/>
            <a:ext cx="5307609" cy="579042"/>
          </a:xfrm>
          <a:prstGeom prst="rect">
            <a:avLst/>
          </a:prstGeom>
        </p:spPr>
        <p:txBody>
          <a:bodyPr anchor="t"/>
          <a:lstStyle>
            <a:lvl1pPr marL="0" indent="0">
              <a:spcBef>
                <a:spcPts val="0"/>
              </a:spcBef>
              <a:buSzTx/>
              <a:buNone/>
              <a:defRPr sz="2000" b="1" cap="all" spc="820" baseline="15000">
                <a:latin typeface="+mn-lt"/>
                <a:ea typeface="+mn-ea"/>
                <a:cs typeface="+mn-cs"/>
                <a:sym typeface="Calibri"/>
              </a:defRPr>
            </a:lvl1pPr>
          </a:lstStyle>
          <a:p>
            <a:pPr lvl="0"/>
            <a:r>
              <a:rPr lang="en-US"/>
              <a:t>Click to edit Master text styles</a:t>
            </a:r>
          </a:p>
        </p:txBody>
      </p:sp>
      <p:sp>
        <p:nvSpPr>
          <p:cNvPr id="371" name="Shape 371"/>
          <p:cNvSpPr>
            <a:spLocks noGrp="1"/>
          </p:cNvSpPr>
          <p:nvPr>
            <p:ph type="body" sz="quarter" idx="14"/>
          </p:nvPr>
        </p:nvSpPr>
        <p:spPr>
          <a:xfrm>
            <a:off x="4711827" y="8046842"/>
            <a:ext cx="4001592" cy="487562"/>
          </a:xfrm>
          <a:prstGeom prst="rect">
            <a:avLst/>
          </a:prstGeom>
        </p:spPr>
        <p:txBody>
          <a:bodyPr lIns="0" tIns="0" rIns="0" bIns="0" anchor="t">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pPr lvl="0"/>
            <a:r>
              <a:rPr lang="en-US"/>
              <a:t>Click to edit Master text styles</a:t>
            </a:r>
          </a:p>
        </p:txBody>
      </p:sp>
      <p:sp>
        <p:nvSpPr>
          <p:cNvPr id="372" name="Shape 372"/>
          <p:cNvSpPr>
            <a:spLocks noGrp="1"/>
          </p:cNvSpPr>
          <p:nvPr>
            <p:ph type="body" sz="quarter" idx="15"/>
          </p:nvPr>
        </p:nvSpPr>
        <p:spPr>
          <a:xfrm>
            <a:off x="4711827" y="9328055"/>
            <a:ext cx="4001592" cy="1019970"/>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373" name="Shape 373"/>
          <p:cNvSpPr>
            <a:spLocks noGrp="1"/>
          </p:cNvSpPr>
          <p:nvPr>
            <p:ph type="body" sz="quarter" idx="16"/>
          </p:nvPr>
        </p:nvSpPr>
        <p:spPr>
          <a:xfrm>
            <a:off x="10249026" y="8024484"/>
            <a:ext cx="4001593" cy="487562"/>
          </a:xfrm>
          <a:prstGeom prst="rect">
            <a:avLst/>
          </a:prstGeom>
        </p:spPr>
        <p:txBody>
          <a:bodyPr lIns="0" tIns="0" rIns="0" bIns="0" anchor="t">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pPr lvl="0"/>
            <a:r>
              <a:rPr lang="en-US"/>
              <a:t>Click to edit Master text styles</a:t>
            </a:r>
          </a:p>
        </p:txBody>
      </p:sp>
      <p:sp>
        <p:nvSpPr>
          <p:cNvPr id="374" name="Shape 374"/>
          <p:cNvSpPr>
            <a:spLocks noGrp="1"/>
          </p:cNvSpPr>
          <p:nvPr>
            <p:ph type="body" sz="quarter" idx="17"/>
          </p:nvPr>
        </p:nvSpPr>
        <p:spPr>
          <a:xfrm>
            <a:off x="10249027" y="9305698"/>
            <a:ext cx="4001592" cy="1019970"/>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375" name="Shape 375"/>
          <p:cNvSpPr>
            <a:spLocks noGrp="1"/>
          </p:cNvSpPr>
          <p:nvPr>
            <p:ph type="body" sz="quarter" idx="18"/>
          </p:nvPr>
        </p:nvSpPr>
        <p:spPr>
          <a:xfrm>
            <a:off x="15786227" y="8035993"/>
            <a:ext cx="4001593" cy="487562"/>
          </a:xfrm>
          <a:prstGeom prst="rect">
            <a:avLst/>
          </a:prstGeom>
        </p:spPr>
        <p:txBody>
          <a:bodyPr lIns="0" tIns="0" rIns="0" bIns="0" anchor="t">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pPr lvl="0"/>
            <a:r>
              <a:rPr lang="en-US"/>
              <a:t>Click to edit Master text styles</a:t>
            </a:r>
          </a:p>
        </p:txBody>
      </p:sp>
      <p:sp>
        <p:nvSpPr>
          <p:cNvPr id="376" name="Shape 376"/>
          <p:cNvSpPr>
            <a:spLocks noGrp="1"/>
          </p:cNvSpPr>
          <p:nvPr>
            <p:ph type="body" sz="quarter" idx="19"/>
          </p:nvPr>
        </p:nvSpPr>
        <p:spPr>
          <a:xfrm>
            <a:off x="15786228" y="9317206"/>
            <a:ext cx="4001592" cy="1019970"/>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379" name="Shape 379"/>
          <p:cNvSpPr/>
          <p:nvPr/>
        </p:nvSpPr>
        <p:spPr>
          <a:xfrm>
            <a:off x="5901750" y="5632198"/>
            <a:ext cx="1553022" cy="1553022"/>
          </a:xfrm>
          <a:prstGeom prst="ellipse">
            <a:avLst/>
          </a:prstGeom>
          <a:solidFill>
            <a:srgbClr val="FFFFFF"/>
          </a:solidFill>
          <a:ln w="25400">
            <a:solidFill>
              <a:srgbClr val="53585F"/>
            </a:solidFill>
            <a:miter lim="400000"/>
          </a:ln>
        </p:spPr>
        <p:txBody>
          <a:bodyPr lIns="50800" tIns="50800" rIns="50800" bIns="50800" anchor="ctr"/>
          <a:lstStyle/>
          <a:p>
            <a:pPr algn="ctr" defTabSz="825500">
              <a:lnSpc>
                <a:spcPct val="100000"/>
              </a:lnSpc>
              <a:defRPr sz="3200">
                <a:solidFill>
                  <a:srgbClr val="FFFFFF"/>
                </a:solidFill>
              </a:defRPr>
            </a:pPr>
            <a:endParaRPr/>
          </a:p>
        </p:txBody>
      </p:sp>
      <p:sp>
        <p:nvSpPr>
          <p:cNvPr id="380" name="Shape 380"/>
          <p:cNvSpPr/>
          <p:nvPr/>
        </p:nvSpPr>
        <p:spPr>
          <a:xfrm>
            <a:off x="11456131" y="5724861"/>
            <a:ext cx="1553022" cy="1553023"/>
          </a:xfrm>
          <a:prstGeom prst="ellipse">
            <a:avLst/>
          </a:prstGeom>
          <a:solidFill>
            <a:srgbClr val="FFFFFF"/>
          </a:solidFill>
          <a:ln w="25400">
            <a:solidFill>
              <a:srgbClr val="53585F"/>
            </a:solidFill>
            <a:miter lim="400000"/>
          </a:ln>
        </p:spPr>
        <p:txBody>
          <a:bodyPr lIns="50800" tIns="50800" rIns="50800" bIns="50800" anchor="ctr"/>
          <a:lstStyle/>
          <a:p>
            <a:pPr algn="ctr" defTabSz="825500">
              <a:lnSpc>
                <a:spcPct val="100000"/>
              </a:lnSpc>
              <a:defRPr sz="3200">
                <a:solidFill>
                  <a:srgbClr val="FFFFFF"/>
                </a:solidFill>
              </a:defRPr>
            </a:pPr>
            <a:endParaRPr/>
          </a:p>
        </p:txBody>
      </p:sp>
      <p:sp>
        <p:nvSpPr>
          <p:cNvPr id="381" name="Shape 381"/>
          <p:cNvSpPr/>
          <p:nvPr/>
        </p:nvSpPr>
        <p:spPr>
          <a:xfrm>
            <a:off x="17010513" y="5724861"/>
            <a:ext cx="1553022" cy="1553023"/>
          </a:xfrm>
          <a:prstGeom prst="ellipse">
            <a:avLst/>
          </a:prstGeom>
          <a:solidFill>
            <a:srgbClr val="FFFFFF"/>
          </a:solidFill>
          <a:ln w="25400">
            <a:solidFill>
              <a:srgbClr val="53585F"/>
            </a:solidFill>
            <a:miter lim="400000"/>
          </a:ln>
        </p:spPr>
        <p:txBody>
          <a:bodyPr lIns="50800" tIns="50800" rIns="50800" bIns="50800" anchor="ctr"/>
          <a:lstStyle/>
          <a:p>
            <a:pPr algn="ctr" defTabSz="825500">
              <a:lnSpc>
                <a:spcPct val="100000"/>
              </a:lnSpc>
              <a:defRPr sz="3200">
                <a:solidFill>
                  <a:srgbClr val="FFFFFF"/>
                </a:solidFill>
              </a:defRPr>
            </a:pPr>
            <a:endParaRPr/>
          </a:p>
        </p:txBody>
      </p:sp>
      <p:sp>
        <p:nvSpPr>
          <p:cNvPr id="383" name="Shape 383"/>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_Title + 2 points  Icon">
    <p:spTree>
      <p:nvGrpSpPr>
        <p:cNvPr id="1" name=""/>
        <p:cNvGrpSpPr/>
        <p:nvPr/>
      </p:nvGrpSpPr>
      <p:grpSpPr>
        <a:xfrm>
          <a:off x="0" y="0"/>
          <a:ext cx="0" cy="0"/>
          <a:chOff x="0" y="0"/>
          <a:chExt cx="0" cy="0"/>
        </a:xfrm>
      </p:grpSpPr>
      <p:sp>
        <p:nvSpPr>
          <p:cNvPr id="367" name="Shape 367"/>
          <p:cNvSpPr/>
          <p:nvPr/>
        </p:nvSpPr>
        <p:spPr>
          <a:xfrm rot="20956401">
            <a:off x="4038260" y="-5186552"/>
            <a:ext cx="17153297" cy="16709279"/>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5785"/>
              </a:srgbClr>
            </a:solidFill>
            <a:prstDash val="dash"/>
            <a:miter/>
          </a:ln>
        </p:spPr>
        <p:txBody>
          <a:bodyPr lIns="0" tIns="0" rIns="0" bIns="0"/>
          <a:lstStyle/>
          <a:p>
            <a:pPr>
              <a:lnSpc>
                <a:spcPct val="100000"/>
              </a:lnSpc>
              <a:defRPr sz="3600"/>
            </a:pPr>
            <a:endParaRPr/>
          </a:p>
        </p:txBody>
      </p:sp>
      <p:sp>
        <p:nvSpPr>
          <p:cNvPr id="368" name="Shape 368"/>
          <p:cNvSpPr/>
          <p:nvPr/>
        </p:nvSpPr>
        <p:spPr>
          <a:xfrm rot="20810063">
            <a:off x="11986980" y="201138"/>
            <a:ext cx="9384826" cy="9141902"/>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
            <a:solidFill>
              <a:srgbClr val="000000">
                <a:alpha val="20000"/>
              </a:srgbClr>
            </a:solidFill>
            <a:miter/>
          </a:ln>
        </p:spPr>
        <p:txBody>
          <a:bodyPr lIns="0" tIns="0" rIns="0" bIns="0"/>
          <a:lstStyle/>
          <a:p>
            <a:pPr>
              <a:lnSpc>
                <a:spcPct val="100000"/>
              </a:lnSpc>
              <a:defRPr sz="3600"/>
            </a:pPr>
            <a:endParaRPr/>
          </a:p>
        </p:txBody>
      </p:sp>
      <p:sp>
        <p:nvSpPr>
          <p:cNvPr id="369" name="Shape 369"/>
          <p:cNvSpPr>
            <a:spLocks noGrp="1"/>
          </p:cNvSpPr>
          <p:nvPr>
            <p:ph type="title"/>
          </p:nvPr>
        </p:nvSpPr>
        <p:spPr>
          <a:xfrm>
            <a:off x="6628507" y="2462351"/>
            <a:ext cx="11126986" cy="1739192"/>
          </a:xfrm>
          <a:prstGeom prst="rect">
            <a:avLst/>
          </a:prstGeom>
        </p:spPr>
        <p:txBody>
          <a:bodyPr lIns="0" tIns="0" rIns="0" bIns="0" anchor="t">
            <a:noAutofit/>
          </a:bodyPr>
          <a:lstStyle>
            <a:lvl1pPr defTabSz="1828800">
              <a:defRPr sz="7200" cap="none" spc="0" baseline="0">
                <a:latin typeface="+mn-lt"/>
                <a:ea typeface="+mn-ea"/>
                <a:cs typeface="+mn-cs"/>
                <a:sym typeface="Calibri"/>
              </a:defRPr>
            </a:lvl1pPr>
          </a:lstStyle>
          <a:p>
            <a:r>
              <a:rPr lang="en-US"/>
              <a:t>Click to edit Master title style</a:t>
            </a:r>
            <a:endParaRPr/>
          </a:p>
        </p:txBody>
      </p:sp>
      <p:sp>
        <p:nvSpPr>
          <p:cNvPr id="370" name="Shape 370"/>
          <p:cNvSpPr>
            <a:spLocks noGrp="1"/>
          </p:cNvSpPr>
          <p:nvPr>
            <p:ph type="body" sz="quarter" idx="13"/>
          </p:nvPr>
        </p:nvSpPr>
        <p:spPr>
          <a:xfrm>
            <a:off x="1198033" y="1147233"/>
            <a:ext cx="5307609" cy="579042"/>
          </a:xfrm>
          <a:prstGeom prst="rect">
            <a:avLst/>
          </a:prstGeom>
        </p:spPr>
        <p:txBody>
          <a:bodyPr anchor="t"/>
          <a:lstStyle>
            <a:lvl1pPr marL="0" indent="0">
              <a:spcBef>
                <a:spcPts val="0"/>
              </a:spcBef>
              <a:buSzTx/>
              <a:buNone/>
              <a:defRPr sz="2000" b="1" cap="all" spc="820" baseline="15000">
                <a:latin typeface="+mn-lt"/>
                <a:ea typeface="+mn-ea"/>
                <a:cs typeface="+mn-cs"/>
                <a:sym typeface="Calibri"/>
              </a:defRPr>
            </a:lvl1pPr>
          </a:lstStyle>
          <a:p>
            <a:pPr lvl="0"/>
            <a:r>
              <a:rPr lang="en-US"/>
              <a:t>Click to edit Master text styles</a:t>
            </a:r>
          </a:p>
        </p:txBody>
      </p:sp>
      <p:sp>
        <p:nvSpPr>
          <p:cNvPr id="371" name="Shape 371"/>
          <p:cNvSpPr>
            <a:spLocks noGrp="1"/>
          </p:cNvSpPr>
          <p:nvPr>
            <p:ph type="body" sz="quarter" idx="14"/>
          </p:nvPr>
        </p:nvSpPr>
        <p:spPr>
          <a:xfrm>
            <a:off x="7455027" y="8046842"/>
            <a:ext cx="4001592" cy="487562"/>
          </a:xfrm>
          <a:prstGeom prst="rect">
            <a:avLst/>
          </a:prstGeom>
        </p:spPr>
        <p:txBody>
          <a:bodyPr lIns="0" tIns="0" rIns="0" bIns="0" anchor="t">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pPr lvl="0"/>
            <a:r>
              <a:rPr lang="en-US"/>
              <a:t>Click to edit Master text styles</a:t>
            </a:r>
          </a:p>
        </p:txBody>
      </p:sp>
      <p:sp>
        <p:nvSpPr>
          <p:cNvPr id="372" name="Shape 372"/>
          <p:cNvSpPr>
            <a:spLocks noGrp="1"/>
          </p:cNvSpPr>
          <p:nvPr>
            <p:ph type="body" sz="quarter" idx="15"/>
          </p:nvPr>
        </p:nvSpPr>
        <p:spPr>
          <a:xfrm>
            <a:off x="7455027" y="9328055"/>
            <a:ext cx="4001592" cy="1019970"/>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373" name="Shape 373"/>
          <p:cNvSpPr>
            <a:spLocks noGrp="1"/>
          </p:cNvSpPr>
          <p:nvPr>
            <p:ph type="body" sz="quarter" idx="16"/>
          </p:nvPr>
        </p:nvSpPr>
        <p:spPr>
          <a:xfrm>
            <a:off x="12992226" y="8024484"/>
            <a:ext cx="4001593" cy="487562"/>
          </a:xfrm>
          <a:prstGeom prst="rect">
            <a:avLst/>
          </a:prstGeom>
        </p:spPr>
        <p:txBody>
          <a:bodyPr lIns="0" tIns="0" rIns="0" bIns="0" anchor="t">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pPr lvl="0"/>
            <a:r>
              <a:rPr lang="en-US"/>
              <a:t>Click to edit Master text styles</a:t>
            </a:r>
          </a:p>
        </p:txBody>
      </p:sp>
      <p:sp>
        <p:nvSpPr>
          <p:cNvPr id="374" name="Shape 374"/>
          <p:cNvSpPr>
            <a:spLocks noGrp="1"/>
          </p:cNvSpPr>
          <p:nvPr>
            <p:ph type="body" sz="quarter" idx="17"/>
          </p:nvPr>
        </p:nvSpPr>
        <p:spPr>
          <a:xfrm>
            <a:off x="12992227" y="9305698"/>
            <a:ext cx="4001592" cy="1019970"/>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379" name="Shape 379"/>
          <p:cNvSpPr/>
          <p:nvPr/>
        </p:nvSpPr>
        <p:spPr>
          <a:xfrm>
            <a:off x="8644950" y="5632198"/>
            <a:ext cx="1553022" cy="1553022"/>
          </a:xfrm>
          <a:prstGeom prst="ellipse">
            <a:avLst/>
          </a:prstGeom>
          <a:solidFill>
            <a:srgbClr val="FFFFFF"/>
          </a:solidFill>
          <a:ln w="25400">
            <a:solidFill>
              <a:srgbClr val="53585F"/>
            </a:solidFill>
            <a:miter lim="400000"/>
          </a:ln>
        </p:spPr>
        <p:txBody>
          <a:bodyPr lIns="50800" tIns="50800" rIns="50800" bIns="50800" anchor="ctr"/>
          <a:lstStyle/>
          <a:p>
            <a:pPr algn="ctr" defTabSz="825500">
              <a:lnSpc>
                <a:spcPct val="100000"/>
              </a:lnSpc>
              <a:defRPr sz="3200">
                <a:solidFill>
                  <a:srgbClr val="FFFFFF"/>
                </a:solidFill>
              </a:defRPr>
            </a:pPr>
            <a:endParaRPr/>
          </a:p>
        </p:txBody>
      </p:sp>
      <p:sp>
        <p:nvSpPr>
          <p:cNvPr id="380" name="Shape 380"/>
          <p:cNvSpPr/>
          <p:nvPr/>
        </p:nvSpPr>
        <p:spPr>
          <a:xfrm>
            <a:off x="14199331" y="5724861"/>
            <a:ext cx="1553022" cy="1553023"/>
          </a:xfrm>
          <a:prstGeom prst="ellipse">
            <a:avLst/>
          </a:prstGeom>
          <a:solidFill>
            <a:srgbClr val="FFFFFF"/>
          </a:solidFill>
          <a:ln w="25400">
            <a:solidFill>
              <a:srgbClr val="53585F"/>
            </a:solidFill>
            <a:miter lim="400000"/>
          </a:ln>
        </p:spPr>
        <p:txBody>
          <a:bodyPr lIns="50800" tIns="50800" rIns="50800" bIns="50800" anchor="ctr"/>
          <a:lstStyle/>
          <a:p>
            <a:pPr algn="ctr" defTabSz="825500">
              <a:lnSpc>
                <a:spcPct val="100000"/>
              </a:lnSpc>
              <a:defRPr sz="3200">
                <a:solidFill>
                  <a:srgbClr val="FFFFFF"/>
                </a:solidFill>
              </a:defRPr>
            </a:pPr>
            <a:endParaRPr/>
          </a:p>
        </p:txBody>
      </p:sp>
      <p:sp>
        <p:nvSpPr>
          <p:cNvPr id="383" name="Shape 383"/>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reserve="1">
  <p:cSld name="Flow/Steps - 6 Icons">
    <p:spTree>
      <p:nvGrpSpPr>
        <p:cNvPr id="1" name=""/>
        <p:cNvGrpSpPr/>
        <p:nvPr/>
      </p:nvGrpSpPr>
      <p:grpSpPr>
        <a:xfrm>
          <a:off x="0" y="0"/>
          <a:ext cx="0" cy="0"/>
          <a:chOff x="0" y="0"/>
          <a:chExt cx="0" cy="0"/>
        </a:xfrm>
      </p:grpSpPr>
      <p:sp>
        <p:nvSpPr>
          <p:cNvPr id="1488" name="Shape 1488"/>
          <p:cNvSpPr>
            <a:spLocks noGrp="1"/>
          </p:cNvSpPr>
          <p:nvPr>
            <p:ph type="title"/>
          </p:nvPr>
        </p:nvSpPr>
        <p:spPr>
          <a:xfrm>
            <a:off x="1290538" y="9455818"/>
            <a:ext cx="6562792" cy="2557151"/>
          </a:xfrm>
          <a:prstGeom prst="rect">
            <a:avLst/>
          </a:prstGeom>
        </p:spPr>
        <p:txBody>
          <a:bodyPr lIns="0" tIns="0" rIns="0" bIns="0" anchor="t">
            <a:noAutofit/>
          </a:bodyPr>
          <a:lstStyle>
            <a:lvl1pPr algn="r" defTabSz="1828800">
              <a:defRPr sz="7200" cap="none" spc="0" baseline="0">
                <a:latin typeface="+mn-lt"/>
                <a:ea typeface="+mn-ea"/>
                <a:cs typeface="+mn-cs"/>
                <a:sym typeface="Calibri"/>
              </a:defRPr>
            </a:lvl1pPr>
          </a:lstStyle>
          <a:p>
            <a:r>
              <a:rPr lang="en-US"/>
              <a:t>Click to edit Master title style</a:t>
            </a:r>
            <a:endParaRPr/>
          </a:p>
        </p:txBody>
      </p:sp>
      <p:sp>
        <p:nvSpPr>
          <p:cNvPr id="1489" name="Shape 1489"/>
          <p:cNvSpPr/>
          <p:nvPr/>
        </p:nvSpPr>
        <p:spPr>
          <a:xfrm>
            <a:off x="3464454" y="5254076"/>
            <a:ext cx="17455092" cy="1"/>
          </a:xfrm>
          <a:prstGeom prst="line">
            <a:avLst/>
          </a:prstGeom>
          <a:solidFill>
            <a:srgbClr val="FFFFFF"/>
          </a:solidFill>
          <a:ln w="12700">
            <a:solidFill>
              <a:srgbClr val="53585F">
                <a:alpha val="64000"/>
              </a:srgbClr>
            </a:solidFill>
            <a:miter/>
          </a:ln>
        </p:spPr>
        <p:txBody>
          <a:bodyPr lIns="0" tIns="0" rIns="0" bIns="0"/>
          <a:lstStyle/>
          <a:p>
            <a:pPr>
              <a:lnSpc>
                <a:spcPct val="100000"/>
              </a:lnSpc>
              <a:defRPr sz="3600"/>
            </a:pPr>
            <a:endParaRPr/>
          </a:p>
        </p:txBody>
      </p:sp>
      <p:sp>
        <p:nvSpPr>
          <p:cNvPr id="1490" name="Shape 1490"/>
          <p:cNvSpPr>
            <a:spLocks noGrp="1"/>
          </p:cNvSpPr>
          <p:nvPr>
            <p:ph type="body" sz="quarter" idx="13"/>
          </p:nvPr>
        </p:nvSpPr>
        <p:spPr>
          <a:xfrm>
            <a:off x="8469144" y="9710042"/>
            <a:ext cx="10971842" cy="2682910"/>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pPr lvl="0"/>
            <a:r>
              <a:rPr lang="en-US"/>
              <a:t>Click to edit Master text styles</a:t>
            </a:r>
          </a:p>
        </p:txBody>
      </p:sp>
      <p:sp>
        <p:nvSpPr>
          <p:cNvPr id="1491" name="Shape 1491"/>
          <p:cNvSpPr/>
          <p:nvPr/>
        </p:nvSpPr>
        <p:spPr>
          <a:xfrm>
            <a:off x="6470843" y="11711640"/>
            <a:ext cx="1382487"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1492" name="Shape 1492"/>
          <p:cNvSpPr>
            <a:spLocks noGrp="1"/>
          </p:cNvSpPr>
          <p:nvPr>
            <p:ph type="body" sz="quarter" idx="14"/>
          </p:nvPr>
        </p:nvSpPr>
        <p:spPr>
          <a:xfrm>
            <a:off x="1198033" y="1147233"/>
            <a:ext cx="5307609" cy="579042"/>
          </a:xfrm>
          <a:prstGeom prst="rect">
            <a:avLst/>
          </a:prstGeom>
        </p:spPr>
        <p:txBody>
          <a:bodyPr anchor="t"/>
          <a:lstStyle>
            <a:lvl1pPr marL="0" indent="0">
              <a:spcBef>
                <a:spcPts val="0"/>
              </a:spcBef>
              <a:buSzTx/>
              <a:buNone/>
              <a:defRPr sz="2000" b="1" cap="all" spc="820" baseline="15000">
                <a:latin typeface="+mn-lt"/>
                <a:ea typeface="+mn-ea"/>
                <a:cs typeface="+mn-cs"/>
                <a:sym typeface="Calibri"/>
              </a:defRPr>
            </a:lvl1pPr>
          </a:lstStyle>
          <a:p>
            <a:pPr lvl="0"/>
            <a:r>
              <a:rPr lang="en-US"/>
              <a:t>Click to edit Master text styles</a:t>
            </a:r>
          </a:p>
        </p:txBody>
      </p:sp>
      <p:sp>
        <p:nvSpPr>
          <p:cNvPr id="1493" name="Shape 1493"/>
          <p:cNvSpPr>
            <a:spLocks noGrp="1"/>
          </p:cNvSpPr>
          <p:nvPr>
            <p:ph type="body" sz="quarter" idx="15"/>
          </p:nvPr>
        </p:nvSpPr>
        <p:spPr>
          <a:xfrm>
            <a:off x="2453289" y="4219646"/>
            <a:ext cx="1985289" cy="579041"/>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pPr lvl="0"/>
            <a:r>
              <a:rPr lang="en-US"/>
              <a:t>Click to edit Master text styles</a:t>
            </a:r>
          </a:p>
        </p:txBody>
      </p:sp>
      <p:sp>
        <p:nvSpPr>
          <p:cNvPr id="1494" name="Shape 1494"/>
          <p:cNvSpPr>
            <a:spLocks noGrp="1"/>
          </p:cNvSpPr>
          <p:nvPr>
            <p:ph type="body" sz="quarter" idx="16"/>
          </p:nvPr>
        </p:nvSpPr>
        <p:spPr>
          <a:xfrm>
            <a:off x="2265906" y="5841677"/>
            <a:ext cx="2360055" cy="2682909"/>
          </a:xfrm>
          <a:prstGeom prst="rect">
            <a:avLst/>
          </a:prstGeom>
        </p:spPr>
        <p:txBody>
          <a:bodyPr lIns="0" tIns="0" rIns="0" bIns="0" anchor="t">
            <a:noAutofit/>
          </a:bodyPr>
          <a:lstStyle>
            <a:lvl1pPr marL="0" indent="0" algn="ctr">
              <a:spcBef>
                <a:spcPts val="0"/>
              </a:spcBef>
              <a:buSzTx/>
              <a:buNone/>
              <a:defRPr sz="2200"/>
            </a:lvl1pPr>
          </a:lstStyle>
          <a:p>
            <a:pPr lvl="0"/>
            <a:r>
              <a:rPr lang="en-US"/>
              <a:t>Click to edit Master text styles</a:t>
            </a:r>
          </a:p>
        </p:txBody>
      </p:sp>
      <p:sp>
        <p:nvSpPr>
          <p:cNvPr id="1495" name="Shape 1495"/>
          <p:cNvSpPr/>
          <p:nvPr/>
        </p:nvSpPr>
        <p:spPr>
          <a:xfrm>
            <a:off x="3075349" y="4883492"/>
            <a:ext cx="741169" cy="741169"/>
          </a:xfrm>
          <a:prstGeom prst="ellipse">
            <a:avLst/>
          </a:prstGeom>
          <a:solidFill>
            <a:srgbClr val="FFFFFF"/>
          </a:solidFill>
          <a:ln w="12700">
            <a:solidFill>
              <a:srgbClr val="53585F"/>
            </a:solidFill>
            <a:miter/>
          </a:ln>
        </p:spPr>
        <p:txBody>
          <a:bodyPr lIns="0" tIns="0" rIns="0" bIns="0"/>
          <a:lstStyle/>
          <a:p>
            <a:pPr>
              <a:lnSpc>
                <a:spcPct val="100000"/>
              </a:lnSpc>
              <a:defRPr sz="3600"/>
            </a:pPr>
            <a:endParaRPr/>
          </a:p>
        </p:txBody>
      </p:sp>
      <p:sp>
        <p:nvSpPr>
          <p:cNvPr id="1496" name="Shape 1496"/>
          <p:cNvSpPr/>
          <p:nvPr/>
        </p:nvSpPr>
        <p:spPr>
          <a:xfrm>
            <a:off x="10072203" y="4883492"/>
            <a:ext cx="741168" cy="741169"/>
          </a:xfrm>
          <a:prstGeom prst="ellipse">
            <a:avLst/>
          </a:prstGeom>
          <a:solidFill>
            <a:srgbClr val="FFFFFF"/>
          </a:solidFill>
          <a:ln w="12700">
            <a:solidFill>
              <a:srgbClr val="53585F"/>
            </a:solidFill>
            <a:miter/>
          </a:ln>
        </p:spPr>
        <p:txBody>
          <a:bodyPr lIns="0" tIns="0" rIns="0" bIns="0"/>
          <a:lstStyle/>
          <a:p>
            <a:pPr>
              <a:lnSpc>
                <a:spcPct val="100000"/>
              </a:lnSpc>
              <a:defRPr sz="3600"/>
            </a:pPr>
            <a:endParaRPr/>
          </a:p>
        </p:txBody>
      </p:sp>
      <p:sp>
        <p:nvSpPr>
          <p:cNvPr id="1497" name="Shape 1497"/>
          <p:cNvSpPr/>
          <p:nvPr/>
        </p:nvSpPr>
        <p:spPr>
          <a:xfrm>
            <a:off x="13570629" y="4883492"/>
            <a:ext cx="741168" cy="741169"/>
          </a:xfrm>
          <a:prstGeom prst="ellipse">
            <a:avLst/>
          </a:prstGeom>
          <a:solidFill>
            <a:srgbClr val="FFFFFF"/>
          </a:solidFill>
          <a:ln w="12700">
            <a:solidFill>
              <a:srgbClr val="53585F"/>
            </a:solidFill>
            <a:miter/>
          </a:ln>
        </p:spPr>
        <p:txBody>
          <a:bodyPr lIns="0" tIns="0" rIns="0" bIns="0"/>
          <a:lstStyle/>
          <a:p>
            <a:pPr>
              <a:lnSpc>
                <a:spcPct val="100000"/>
              </a:lnSpc>
              <a:defRPr sz="3600"/>
            </a:pPr>
            <a:endParaRPr/>
          </a:p>
        </p:txBody>
      </p:sp>
      <p:sp>
        <p:nvSpPr>
          <p:cNvPr id="1498" name="Shape 1498"/>
          <p:cNvSpPr/>
          <p:nvPr/>
        </p:nvSpPr>
        <p:spPr>
          <a:xfrm>
            <a:off x="17069055" y="4883492"/>
            <a:ext cx="741169" cy="741169"/>
          </a:xfrm>
          <a:prstGeom prst="ellipse">
            <a:avLst/>
          </a:prstGeom>
          <a:solidFill>
            <a:srgbClr val="FFFFFF"/>
          </a:solidFill>
          <a:ln w="12700">
            <a:solidFill>
              <a:srgbClr val="53585F"/>
            </a:solidFill>
            <a:miter/>
          </a:ln>
        </p:spPr>
        <p:txBody>
          <a:bodyPr lIns="0" tIns="0" rIns="0" bIns="0"/>
          <a:lstStyle/>
          <a:p>
            <a:pPr>
              <a:lnSpc>
                <a:spcPct val="100000"/>
              </a:lnSpc>
              <a:defRPr sz="3600"/>
            </a:pPr>
            <a:endParaRPr/>
          </a:p>
        </p:txBody>
      </p:sp>
      <p:sp>
        <p:nvSpPr>
          <p:cNvPr id="1499" name="Shape 1499"/>
          <p:cNvSpPr/>
          <p:nvPr/>
        </p:nvSpPr>
        <p:spPr>
          <a:xfrm>
            <a:off x="20567482" y="4883492"/>
            <a:ext cx="741169" cy="741169"/>
          </a:xfrm>
          <a:prstGeom prst="ellipse">
            <a:avLst/>
          </a:prstGeom>
          <a:solidFill>
            <a:srgbClr val="FFFFFF"/>
          </a:solidFill>
          <a:ln w="12700">
            <a:solidFill>
              <a:srgbClr val="53585F"/>
            </a:solidFill>
            <a:miter/>
          </a:ln>
        </p:spPr>
        <p:txBody>
          <a:bodyPr lIns="0" tIns="0" rIns="0" bIns="0"/>
          <a:lstStyle/>
          <a:p>
            <a:pPr>
              <a:lnSpc>
                <a:spcPct val="100000"/>
              </a:lnSpc>
              <a:defRPr sz="3600">
                <a:solidFill>
                  <a:srgbClr val="53585F"/>
                </a:solidFill>
              </a:defRPr>
            </a:pPr>
            <a:endParaRPr/>
          </a:p>
        </p:txBody>
      </p:sp>
      <p:sp>
        <p:nvSpPr>
          <p:cNvPr id="1500" name="Shape 1500"/>
          <p:cNvSpPr/>
          <p:nvPr/>
        </p:nvSpPr>
        <p:spPr>
          <a:xfrm>
            <a:off x="6573776" y="4883492"/>
            <a:ext cx="741169" cy="741169"/>
          </a:xfrm>
          <a:prstGeom prst="ellipse">
            <a:avLst/>
          </a:prstGeom>
          <a:solidFill>
            <a:srgbClr val="FFFFFF"/>
          </a:solidFill>
          <a:ln w="12700">
            <a:solidFill>
              <a:srgbClr val="53585F"/>
            </a:solidFill>
            <a:miter/>
          </a:ln>
        </p:spPr>
        <p:txBody>
          <a:bodyPr lIns="0" tIns="0" rIns="0" bIns="0"/>
          <a:lstStyle/>
          <a:p>
            <a:pPr>
              <a:lnSpc>
                <a:spcPct val="100000"/>
              </a:lnSpc>
              <a:defRPr sz="3600"/>
            </a:pPr>
            <a:endParaRPr/>
          </a:p>
        </p:txBody>
      </p:sp>
      <p:sp>
        <p:nvSpPr>
          <p:cNvPr id="1501" name="Shape 1501"/>
          <p:cNvSpPr>
            <a:spLocks noGrp="1"/>
          </p:cNvSpPr>
          <p:nvPr>
            <p:ph type="body" sz="quarter" idx="17"/>
          </p:nvPr>
        </p:nvSpPr>
        <p:spPr>
          <a:xfrm>
            <a:off x="5951716" y="4219646"/>
            <a:ext cx="1985288" cy="579041"/>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pPr lvl="0"/>
            <a:r>
              <a:rPr lang="en-US"/>
              <a:t>Click to edit Master text styles</a:t>
            </a:r>
          </a:p>
        </p:txBody>
      </p:sp>
      <p:sp>
        <p:nvSpPr>
          <p:cNvPr id="1502" name="Shape 1502"/>
          <p:cNvSpPr>
            <a:spLocks noGrp="1"/>
          </p:cNvSpPr>
          <p:nvPr>
            <p:ph type="body" sz="quarter" idx="18"/>
          </p:nvPr>
        </p:nvSpPr>
        <p:spPr>
          <a:xfrm>
            <a:off x="9450142" y="4219646"/>
            <a:ext cx="1985289" cy="579041"/>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pPr lvl="0"/>
            <a:r>
              <a:rPr lang="en-US"/>
              <a:t>Click to edit Master text styles</a:t>
            </a:r>
          </a:p>
        </p:txBody>
      </p:sp>
      <p:sp>
        <p:nvSpPr>
          <p:cNvPr id="1503" name="Shape 1503"/>
          <p:cNvSpPr>
            <a:spLocks noGrp="1"/>
          </p:cNvSpPr>
          <p:nvPr>
            <p:ph type="body" sz="quarter" idx="19"/>
          </p:nvPr>
        </p:nvSpPr>
        <p:spPr>
          <a:xfrm>
            <a:off x="12948569" y="4219646"/>
            <a:ext cx="1985289" cy="579041"/>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pPr lvl="0"/>
            <a:r>
              <a:rPr lang="en-US"/>
              <a:t>Click to edit Master text styles</a:t>
            </a:r>
          </a:p>
        </p:txBody>
      </p:sp>
      <p:sp>
        <p:nvSpPr>
          <p:cNvPr id="1504" name="Shape 1504"/>
          <p:cNvSpPr>
            <a:spLocks noGrp="1"/>
          </p:cNvSpPr>
          <p:nvPr>
            <p:ph type="body" sz="quarter" idx="20"/>
          </p:nvPr>
        </p:nvSpPr>
        <p:spPr>
          <a:xfrm>
            <a:off x="16446996" y="4219646"/>
            <a:ext cx="1985288" cy="579041"/>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pPr lvl="0"/>
            <a:r>
              <a:rPr lang="en-US"/>
              <a:t>Click to edit Master text styles</a:t>
            </a:r>
          </a:p>
        </p:txBody>
      </p:sp>
      <p:sp>
        <p:nvSpPr>
          <p:cNvPr id="1505" name="Shape 1505"/>
          <p:cNvSpPr>
            <a:spLocks noGrp="1"/>
          </p:cNvSpPr>
          <p:nvPr>
            <p:ph type="body" sz="quarter" idx="21"/>
          </p:nvPr>
        </p:nvSpPr>
        <p:spPr>
          <a:xfrm>
            <a:off x="19945422" y="4219646"/>
            <a:ext cx="1985289" cy="579041"/>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pPr lvl="0"/>
            <a:r>
              <a:rPr lang="en-US"/>
              <a:t>Click to edit Master text styles</a:t>
            </a:r>
          </a:p>
        </p:txBody>
      </p:sp>
      <p:sp>
        <p:nvSpPr>
          <p:cNvPr id="1506" name="Shape 1506"/>
          <p:cNvSpPr>
            <a:spLocks noGrp="1"/>
          </p:cNvSpPr>
          <p:nvPr>
            <p:ph type="body" sz="quarter" idx="22"/>
          </p:nvPr>
        </p:nvSpPr>
        <p:spPr>
          <a:xfrm>
            <a:off x="2453289" y="4964555"/>
            <a:ext cx="1985289" cy="579042"/>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pPr lvl="0"/>
            <a:r>
              <a:rPr lang="en-US"/>
              <a:t>Click to edit Master text styles</a:t>
            </a:r>
          </a:p>
        </p:txBody>
      </p:sp>
      <p:sp>
        <p:nvSpPr>
          <p:cNvPr id="1507" name="Shape 1507"/>
          <p:cNvSpPr>
            <a:spLocks noGrp="1"/>
          </p:cNvSpPr>
          <p:nvPr>
            <p:ph type="body" sz="quarter" idx="23"/>
          </p:nvPr>
        </p:nvSpPr>
        <p:spPr>
          <a:xfrm>
            <a:off x="5951716" y="4964555"/>
            <a:ext cx="1985288" cy="579042"/>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pPr lvl="0"/>
            <a:r>
              <a:rPr lang="en-US"/>
              <a:t>Click to edit Master text styles</a:t>
            </a:r>
          </a:p>
        </p:txBody>
      </p:sp>
      <p:sp>
        <p:nvSpPr>
          <p:cNvPr id="1508" name="Shape 1508"/>
          <p:cNvSpPr>
            <a:spLocks noGrp="1"/>
          </p:cNvSpPr>
          <p:nvPr>
            <p:ph type="body" sz="quarter" idx="24"/>
          </p:nvPr>
        </p:nvSpPr>
        <p:spPr>
          <a:xfrm>
            <a:off x="9450142" y="4964555"/>
            <a:ext cx="1985289" cy="579042"/>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pPr lvl="0"/>
            <a:r>
              <a:rPr lang="en-US"/>
              <a:t>Click to edit Master text styles</a:t>
            </a:r>
          </a:p>
        </p:txBody>
      </p:sp>
      <p:sp>
        <p:nvSpPr>
          <p:cNvPr id="1509" name="Shape 1509"/>
          <p:cNvSpPr>
            <a:spLocks noGrp="1"/>
          </p:cNvSpPr>
          <p:nvPr>
            <p:ph type="body" sz="quarter" idx="25"/>
          </p:nvPr>
        </p:nvSpPr>
        <p:spPr>
          <a:xfrm>
            <a:off x="12949720" y="4964555"/>
            <a:ext cx="1985289" cy="579042"/>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pPr lvl="0"/>
            <a:r>
              <a:rPr lang="en-US"/>
              <a:t>Click to edit Master text styles</a:t>
            </a:r>
          </a:p>
        </p:txBody>
      </p:sp>
      <p:sp>
        <p:nvSpPr>
          <p:cNvPr id="1510" name="Shape 1510"/>
          <p:cNvSpPr>
            <a:spLocks noGrp="1"/>
          </p:cNvSpPr>
          <p:nvPr>
            <p:ph type="body" sz="quarter" idx="26"/>
          </p:nvPr>
        </p:nvSpPr>
        <p:spPr>
          <a:xfrm>
            <a:off x="16459696" y="4964555"/>
            <a:ext cx="1985288" cy="579042"/>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pPr lvl="0"/>
            <a:r>
              <a:rPr lang="en-US"/>
              <a:t>Click to edit Master text styles</a:t>
            </a:r>
          </a:p>
        </p:txBody>
      </p:sp>
      <p:sp>
        <p:nvSpPr>
          <p:cNvPr id="1511" name="Shape 1511"/>
          <p:cNvSpPr>
            <a:spLocks noGrp="1"/>
          </p:cNvSpPr>
          <p:nvPr>
            <p:ph type="body" sz="quarter" idx="27"/>
          </p:nvPr>
        </p:nvSpPr>
        <p:spPr>
          <a:xfrm>
            <a:off x="19944270" y="4964555"/>
            <a:ext cx="1985289" cy="579042"/>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pPr lvl="0"/>
            <a:r>
              <a:rPr lang="en-US"/>
              <a:t>Click to edit Master text styles</a:t>
            </a:r>
          </a:p>
        </p:txBody>
      </p:sp>
      <p:sp>
        <p:nvSpPr>
          <p:cNvPr id="1512" name="Shape 1512"/>
          <p:cNvSpPr>
            <a:spLocks noGrp="1"/>
          </p:cNvSpPr>
          <p:nvPr>
            <p:ph type="body" sz="quarter" idx="28"/>
          </p:nvPr>
        </p:nvSpPr>
        <p:spPr>
          <a:xfrm>
            <a:off x="5764332" y="5841677"/>
            <a:ext cx="2360056" cy="2682909"/>
          </a:xfrm>
          <a:prstGeom prst="rect">
            <a:avLst/>
          </a:prstGeom>
        </p:spPr>
        <p:txBody>
          <a:bodyPr lIns="0" tIns="0" rIns="0" bIns="0" anchor="t">
            <a:noAutofit/>
          </a:bodyPr>
          <a:lstStyle>
            <a:lvl1pPr marL="0" indent="0" algn="ctr">
              <a:spcBef>
                <a:spcPts val="0"/>
              </a:spcBef>
              <a:buSzTx/>
              <a:buNone/>
              <a:defRPr sz="2200"/>
            </a:lvl1pPr>
          </a:lstStyle>
          <a:p>
            <a:pPr lvl="0"/>
            <a:r>
              <a:rPr lang="en-US"/>
              <a:t>Click to edit Master text styles</a:t>
            </a:r>
          </a:p>
        </p:txBody>
      </p:sp>
      <p:sp>
        <p:nvSpPr>
          <p:cNvPr id="1513" name="Shape 1513"/>
          <p:cNvSpPr>
            <a:spLocks noGrp="1"/>
          </p:cNvSpPr>
          <p:nvPr>
            <p:ph type="body" sz="quarter" idx="29"/>
          </p:nvPr>
        </p:nvSpPr>
        <p:spPr>
          <a:xfrm>
            <a:off x="9262759" y="5841677"/>
            <a:ext cx="2360056" cy="2557152"/>
          </a:xfrm>
          <a:prstGeom prst="rect">
            <a:avLst/>
          </a:prstGeom>
        </p:spPr>
        <p:txBody>
          <a:bodyPr lIns="0" tIns="0" rIns="0" bIns="0" anchor="t">
            <a:noAutofit/>
          </a:bodyPr>
          <a:lstStyle>
            <a:lvl1pPr marL="0" indent="0" algn="ctr">
              <a:spcBef>
                <a:spcPts val="0"/>
              </a:spcBef>
              <a:buSzTx/>
              <a:buNone/>
              <a:defRPr sz="2200"/>
            </a:lvl1pPr>
          </a:lstStyle>
          <a:p>
            <a:pPr lvl="0"/>
            <a:r>
              <a:rPr lang="en-US"/>
              <a:t>Click to edit Master text styles</a:t>
            </a:r>
          </a:p>
        </p:txBody>
      </p:sp>
      <p:sp>
        <p:nvSpPr>
          <p:cNvPr id="1514" name="Shape 1514"/>
          <p:cNvSpPr>
            <a:spLocks noGrp="1"/>
          </p:cNvSpPr>
          <p:nvPr>
            <p:ph type="body" sz="quarter" idx="30"/>
          </p:nvPr>
        </p:nvSpPr>
        <p:spPr>
          <a:xfrm>
            <a:off x="12761186" y="5841677"/>
            <a:ext cx="2360055" cy="2557152"/>
          </a:xfrm>
          <a:prstGeom prst="rect">
            <a:avLst/>
          </a:prstGeom>
        </p:spPr>
        <p:txBody>
          <a:bodyPr lIns="0" tIns="0" rIns="0" bIns="0" anchor="t">
            <a:noAutofit/>
          </a:bodyPr>
          <a:lstStyle>
            <a:lvl1pPr marL="0" indent="0" algn="ctr">
              <a:spcBef>
                <a:spcPts val="0"/>
              </a:spcBef>
              <a:buSzTx/>
              <a:buNone/>
              <a:defRPr sz="2200"/>
            </a:lvl1pPr>
          </a:lstStyle>
          <a:p>
            <a:pPr lvl="0"/>
            <a:r>
              <a:rPr lang="en-US"/>
              <a:t>Click to edit Master text styles</a:t>
            </a:r>
          </a:p>
        </p:txBody>
      </p:sp>
      <p:sp>
        <p:nvSpPr>
          <p:cNvPr id="1515" name="Shape 1515"/>
          <p:cNvSpPr>
            <a:spLocks noGrp="1"/>
          </p:cNvSpPr>
          <p:nvPr>
            <p:ph type="body" sz="quarter" idx="31"/>
          </p:nvPr>
        </p:nvSpPr>
        <p:spPr>
          <a:xfrm>
            <a:off x="16259612" y="5841677"/>
            <a:ext cx="2360055" cy="2557152"/>
          </a:xfrm>
          <a:prstGeom prst="rect">
            <a:avLst/>
          </a:prstGeom>
        </p:spPr>
        <p:txBody>
          <a:bodyPr lIns="0" tIns="0" rIns="0" bIns="0" anchor="t">
            <a:noAutofit/>
          </a:bodyPr>
          <a:lstStyle>
            <a:lvl1pPr marL="0" indent="0" algn="ctr">
              <a:spcBef>
                <a:spcPts val="0"/>
              </a:spcBef>
              <a:buSzTx/>
              <a:buNone/>
              <a:defRPr sz="2200"/>
            </a:lvl1pPr>
          </a:lstStyle>
          <a:p>
            <a:pPr lvl="0"/>
            <a:r>
              <a:rPr lang="en-US"/>
              <a:t>Click to edit Master text styles</a:t>
            </a:r>
          </a:p>
        </p:txBody>
      </p:sp>
      <p:sp>
        <p:nvSpPr>
          <p:cNvPr id="1516" name="Shape 1516"/>
          <p:cNvSpPr>
            <a:spLocks noGrp="1"/>
          </p:cNvSpPr>
          <p:nvPr>
            <p:ph type="body" sz="quarter" idx="32"/>
          </p:nvPr>
        </p:nvSpPr>
        <p:spPr>
          <a:xfrm>
            <a:off x="19758038" y="5841677"/>
            <a:ext cx="2360056" cy="2682909"/>
          </a:xfrm>
          <a:prstGeom prst="rect">
            <a:avLst/>
          </a:prstGeom>
        </p:spPr>
        <p:txBody>
          <a:bodyPr lIns="0" tIns="0" rIns="0" bIns="0" anchor="t">
            <a:noAutofit/>
          </a:bodyPr>
          <a:lstStyle>
            <a:lvl1pPr marL="0" indent="0" algn="ctr">
              <a:spcBef>
                <a:spcPts val="0"/>
              </a:spcBef>
              <a:buSzTx/>
              <a:buNone/>
              <a:defRPr sz="2200"/>
            </a:lvl1pPr>
          </a:lstStyle>
          <a:p>
            <a:pPr lvl="0"/>
            <a:r>
              <a:rPr lang="en-US"/>
              <a:t>Click to edit Master text styles</a:t>
            </a:r>
          </a:p>
        </p:txBody>
      </p:sp>
      <p:sp>
        <p:nvSpPr>
          <p:cNvPr id="1517" name="Shape 1517"/>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reserve="1">
  <p:cSld name="Flow/Steps/Agenda - 5 Icons">
    <p:spTree>
      <p:nvGrpSpPr>
        <p:cNvPr id="1" name=""/>
        <p:cNvGrpSpPr/>
        <p:nvPr/>
      </p:nvGrpSpPr>
      <p:grpSpPr>
        <a:xfrm>
          <a:off x="0" y="0"/>
          <a:ext cx="0" cy="0"/>
          <a:chOff x="0" y="0"/>
          <a:chExt cx="0" cy="0"/>
        </a:xfrm>
      </p:grpSpPr>
      <p:sp>
        <p:nvSpPr>
          <p:cNvPr id="1524" name="Shape 1524"/>
          <p:cNvSpPr>
            <a:spLocks noGrp="1"/>
          </p:cNvSpPr>
          <p:nvPr>
            <p:ph type="title"/>
          </p:nvPr>
        </p:nvSpPr>
        <p:spPr>
          <a:xfrm>
            <a:off x="1290538" y="9455818"/>
            <a:ext cx="6562792" cy="2557151"/>
          </a:xfrm>
          <a:prstGeom prst="rect">
            <a:avLst/>
          </a:prstGeom>
        </p:spPr>
        <p:txBody>
          <a:bodyPr lIns="0" tIns="0" rIns="0" bIns="0" anchor="t">
            <a:noAutofit/>
          </a:bodyPr>
          <a:lstStyle>
            <a:lvl1pPr algn="r" defTabSz="1828800">
              <a:defRPr sz="7200" cap="none" spc="0" baseline="0">
                <a:latin typeface="+mn-lt"/>
                <a:ea typeface="+mn-ea"/>
                <a:cs typeface="+mn-cs"/>
                <a:sym typeface="Calibri"/>
              </a:defRPr>
            </a:lvl1pPr>
          </a:lstStyle>
          <a:p>
            <a:r>
              <a:rPr lang="en-US"/>
              <a:t>Click to edit Master title style</a:t>
            </a:r>
            <a:endParaRPr/>
          </a:p>
        </p:txBody>
      </p:sp>
      <p:sp>
        <p:nvSpPr>
          <p:cNvPr id="1525" name="Shape 1525"/>
          <p:cNvSpPr/>
          <p:nvPr/>
        </p:nvSpPr>
        <p:spPr>
          <a:xfrm>
            <a:off x="4031636" y="5254076"/>
            <a:ext cx="16320729" cy="1"/>
          </a:xfrm>
          <a:prstGeom prst="line">
            <a:avLst/>
          </a:prstGeom>
          <a:solidFill>
            <a:srgbClr val="FFFFFF"/>
          </a:solidFill>
          <a:ln w="12700">
            <a:solidFill>
              <a:srgbClr val="53585F">
                <a:alpha val="65000"/>
              </a:srgbClr>
            </a:solidFill>
            <a:miter/>
          </a:ln>
        </p:spPr>
        <p:txBody>
          <a:bodyPr lIns="0" tIns="0" rIns="0" bIns="0"/>
          <a:lstStyle/>
          <a:p>
            <a:pPr>
              <a:lnSpc>
                <a:spcPct val="100000"/>
              </a:lnSpc>
              <a:defRPr sz="3600"/>
            </a:pPr>
            <a:endParaRPr/>
          </a:p>
        </p:txBody>
      </p:sp>
      <p:sp>
        <p:nvSpPr>
          <p:cNvPr id="1526" name="Shape 1526"/>
          <p:cNvSpPr>
            <a:spLocks noGrp="1"/>
          </p:cNvSpPr>
          <p:nvPr>
            <p:ph type="body" sz="quarter" idx="13"/>
          </p:nvPr>
        </p:nvSpPr>
        <p:spPr>
          <a:xfrm>
            <a:off x="8469144" y="9710042"/>
            <a:ext cx="10971842" cy="2682910"/>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pPr lvl="0"/>
            <a:r>
              <a:rPr lang="en-US"/>
              <a:t>Click to edit Master text styles</a:t>
            </a:r>
          </a:p>
        </p:txBody>
      </p:sp>
      <p:sp>
        <p:nvSpPr>
          <p:cNvPr id="1527" name="Shape 1527"/>
          <p:cNvSpPr/>
          <p:nvPr/>
        </p:nvSpPr>
        <p:spPr>
          <a:xfrm>
            <a:off x="6470843" y="12332126"/>
            <a:ext cx="1382487"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1528" name="Shape 1528"/>
          <p:cNvSpPr>
            <a:spLocks noGrp="1"/>
          </p:cNvSpPr>
          <p:nvPr>
            <p:ph type="body" sz="quarter" idx="14"/>
          </p:nvPr>
        </p:nvSpPr>
        <p:spPr>
          <a:xfrm>
            <a:off x="1198033" y="1147233"/>
            <a:ext cx="5307609" cy="579042"/>
          </a:xfrm>
          <a:prstGeom prst="rect">
            <a:avLst/>
          </a:prstGeom>
        </p:spPr>
        <p:txBody>
          <a:bodyPr anchor="t"/>
          <a:lstStyle>
            <a:lvl1pPr marL="0" indent="0">
              <a:spcBef>
                <a:spcPts val="0"/>
              </a:spcBef>
              <a:buSzTx/>
              <a:buNone/>
              <a:defRPr sz="2000" b="1" cap="all" spc="820" baseline="15000">
                <a:latin typeface="+mn-lt"/>
                <a:ea typeface="+mn-ea"/>
                <a:cs typeface="+mn-cs"/>
                <a:sym typeface="Calibri"/>
              </a:defRPr>
            </a:lvl1pPr>
          </a:lstStyle>
          <a:p>
            <a:pPr lvl="0"/>
            <a:r>
              <a:rPr lang="en-US"/>
              <a:t>Click to edit Master text styles</a:t>
            </a:r>
          </a:p>
        </p:txBody>
      </p:sp>
      <p:sp>
        <p:nvSpPr>
          <p:cNvPr id="1529" name="Shape 1529"/>
          <p:cNvSpPr>
            <a:spLocks noGrp="1"/>
          </p:cNvSpPr>
          <p:nvPr>
            <p:ph type="body" sz="quarter" idx="15"/>
          </p:nvPr>
        </p:nvSpPr>
        <p:spPr>
          <a:xfrm>
            <a:off x="3186503" y="4219646"/>
            <a:ext cx="1985288" cy="579041"/>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pPr lvl="0"/>
            <a:r>
              <a:rPr lang="en-US"/>
              <a:t>Click to edit Master text styles</a:t>
            </a:r>
          </a:p>
        </p:txBody>
      </p:sp>
      <p:sp>
        <p:nvSpPr>
          <p:cNvPr id="1530" name="Shape 1530"/>
          <p:cNvSpPr>
            <a:spLocks noGrp="1"/>
          </p:cNvSpPr>
          <p:nvPr>
            <p:ph type="body" sz="quarter" idx="16"/>
          </p:nvPr>
        </p:nvSpPr>
        <p:spPr>
          <a:xfrm>
            <a:off x="2999119" y="5841677"/>
            <a:ext cx="2360056" cy="2347709"/>
          </a:xfrm>
          <a:prstGeom prst="rect">
            <a:avLst/>
          </a:prstGeom>
        </p:spPr>
        <p:txBody>
          <a:bodyPr lIns="0" tIns="0" rIns="0" bIns="0" anchor="t">
            <a:noAutofit/>
          </a:bodyPr>
          <a:lstStyle>
            <a:lvl1pPr marL="0" indent="0" algn="ctr">
              <a:spcBef>
                <a:spcPts val="0"/>
              </a:spcBef>
              <a:buSzTx/>
              <a:buNone/>
              <a:defRPr sz="2200"/>
            </a:lvl1pPr>
          </a:lstStyle>
          <a:p>
            <a:pPr lvl="0"/>
            <a:r>
              <a:rPr lang="en-US"/>
              <a:t>Click to edit Master text styles</a:t>
            </a:r>
          </a:p>
        </p:txBody>
      </p:sp>
      <p:sp>
        <p:nvSpPr>
          <p:cNvPr id="1531" name="Shape 1531"/>
          <p:cNvSpPr/>
          <p:nvPr/>
        </p:nvSpPr>
        <p:spPr>
          <a:xfrm>
            <a:off x="3808562" y="4883492"/>
            <a:ext cx="741169" cy="741169"/>
          </a:xfrm>
          <a:prstGeom prst="ellipse">
            <a:avLst/>
          </a:prstGeom>
          <a:solidFill>
            <a:srgbClr val="FFFFFF"/>
          </a:solidFill>
          <a:ln w="12700">
            <a:solidFill>
              <a:srgbClr val="53585F"/>
            </a:solidFill>
            <a:miter/>
          </a:ln>
        </p:spPr>
        <p:txBody>
          <a:bodyPr lIns="0" tIns="0" rIns="0" bIns="0"/>
          <a:lstStyle/>
          <a:p>
            <a:pPr>
              <a:lnSpc>
                <a:spcPct val="100000"/>
              </a:lnSpc>
              <a:defRPr sz="3600"/>
            </a:pPr>
            <a:endParaRPr/>
          </a:p>
        </p:txBody>
      </p:sp>
      <p:sp>
        <p:nvSpPr>
          <p:cNvPr id="1532" name="Shape 1532"/>
          <p:cNvSpPr/>
          <p:nvPr/>
        </p:nvSpPr>
        <p:spPr>
          <a:xfrm>
            <a:off x="11821416" y="4883492"/>
            <a:ext cx="741169" cy="741169"/>
          </a:xfrm>
          <a:prstGeom prst="ellipse">
            <a:avLst/>
          </a:prstGeom>
          <a:solidFill>
            <a:srgbClr val="FFFFFF"/>
          </a:solidFill>
          <a:ln w="12700">
            <a:solidFill>
              <a:srgbClr val="53585F"/>
            </a:solidFill>
            <a:miter/>
          </a:ln>
        </p:spPr>
        <p:txBody>
          <a:bodyPr lIns="0" tIns="0" rIns="0" bIns="0"/>
          <a:lstStyle/>
          <a:p>
            <a:pPr>
              <a:lnSpc>
                <a:spcPct val="100000"/>
              </a:lnSpc>
              <a:defRPr sz="3600"/>
            </a:pPr>
            <a:endParaRPr/>
          </a:p>
        </p:txBody>
      </p:sp>
      <p:sp>
        <p:nvSpPr>
          <p:cNvPr id="1533" name="Shape 1533"/>
          <p:cNvSpPr/>
          <p:nvPr/>
        </p:nvSpPr>
        <p:spPr>
          <a:xfrm>
            <a:off x="15827843" y="4883492"/>
            <a:ext cx="741168" cy="741169"/>
          </a:xfrm>
          <a:prstGeom prst="ellipse">
            <a:avLst/>
          </a:prstGeom>
          <a:solidFill>
            <a:srgbClr val="FFFFFF"/>
          </a:solidFill>
          <a:ln w="12700">
            <a:solidFill>
              <a:srgbClr val="53585F"/>
            </a:solidFill>
            <a:miter/>
          </a:ln>
        </p:spPr>
        <p:txBody>
          <a:bodyPr lIns="0" tIns="0" rIns="0" bIns="0"/>
          <a:lstStyle/>
          <a:p>
            <a:pPr>
              <a:lnSpc>
                <a:spcPct val="100000"/>
              </a:lnSpc>
              <a:defRPr sz="3600"/>
            </a:pPr>
            <a:endParaRPr/>
          </a:p>
        </p:txBody>
      </p:sp>
      <p:sp>
        <p:nvSpPr>
          <p:cNvPr id="1534" name="Shape 1534"/>
          <p:cNvSpPr/>
          <p:nvPr/>
        </p:nvSpPr>
        <p:spPr>
          <a:xfrm>
            <a:off x="19834269" y="4883492"/>
            <a:ext cx="741169" cy="741169"/>
          </a:xfrm>
          <a:prstGeom prst="ellipse">
            <a:avLst/>
          </a:prstGeom>
          <a:solidFill>
            <a:srgbClr val="FFFFFF"/>
          </a:solidFill>
          <a:ln w="12700">
            <a:solidFill>
              <a:srgbClr val="53585F"/>
            </a:solidFill>
            <a:miter/>
          </a:ln>
        </p:spPr>
        <p:txBody>
          <a:bodyPr lIns="0" tIns="0" rIns="0" bIns="0"/>
          <a:lstStyle/>
          <a:p>
            <a:pPr>
              <a:lnSpc>
                <a:spcPct val="100000"/>
              </a:lnSpc>
              <a:defRPr sz="3600"/>
            </a:pPr>
            <a:endParaRPr/>
          </a:p>
        </p:txBody>
      </p:sp>
      <p:sp>
        <p:nvSpPr>
          <p:cNvPr id="1535" name="Shape 1535"/>
          <p:cNvSpPr/>
          <p:nvPr/>
        </p:nvSpPr>
        <p:spPr>
          <a:xfrm>
            <a:off x="7814989" y="4883492"/>
            <a:ext cx="741169" cy="741169"/>
          </a:xfrm>
          <a:prstGeom prst="ellipse">
            <a:avLst/>
          </a:prstGeom>
          <a:solidFill>
            <a:srgbClr val="FFFFFF"/>
          </a:solidFill>
          <a:ln w="12700">
            <a:solidFill>
              <a:srgbClr val="53585F"/>
            </a:solidFill>
            <a:miter/>
          </a:ln>
        </p:spPr>
        <p:txBody>
          <a:bodyPr lIns="0" tIns="0" rIns="0" bIns="0"/>
          <a:lstStyle/>
          <a:p>
            <a:pPr>
              <a:lnSpc>
                <a:spcPct val="100000"/>
              </a:lnSpc>
              <a:defRPr sz="3600"/>
            </a:pPr>
            <a:endParaRPr/>
          </a:p>
        </p:txBody>
      </p:sp>
      <p:sp>
        <p:nvSpPr>
          <p:cNvPr id="1536" name="Shape 1536"/>
          <p:cNvSpPr>
            <a:spLocks noGrp="1"/>
          </p:cNvSpPr>
          <p:nvPr>
            <p:ph type="body" sz="quarter" idx="17"/>
          </p:nvPr>
        </p:nvSpPr>
        <p:spPr>
          <a:xfrm>
            <a:off x="7192929" y="4219646"/>
            <a:ext cx="1985289" cy="579041"/>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pPr lvl="0"/>
            <a:r>
              <a:rPr lang="en-US"/>
              <a:t>Click to edit Master text styles</a:t>
            </a:r>
          </a:p>
        </p:txBody>
      </p:sp>
      <p:sp>
        <p:nvSpPr>
          <p:cNvPr id="1537" name="Shape 1537"/>
          <p:cNvSpPr>
            <a:spLocks noGrp="1"/>
          </p:cNvSpPr>
          <p:nvPr>
            <p:ph type="body" sz="quarter" idx="18"/>
          </p:nvPr>
        </p:nvSpPr>
        <p:spPr>
          <a:xfrm>
            <a:off x="11199355" y="4219646"/>
            <a:ext cx="1985289" cy="579041"/>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pPr lvl="0"/>
            <a:r>
              <a:rPr lang="en-US"/>
              <a:t>Click to edit Master text styles</a:t>
            </a:r>
          </a:p>
        </p:txBody>
      </p:sp>
      <p:sp>
        <p:nvSpPr>
          <p:cNvPr id="1538" name="Shape 1538"/>
          <p:cNvSpPr>
            <a:spLocks noGrp="1"/>
          </p:cNvSpPr>
          <p:nvPr>
            <p:ph type="body" sz="quarter" idx="19"/>
          </p:nvPr>
        </p:nvSpPr>
        <p:spPr>
          <a:xfrm>
            <a:off x="15205783" y="4219646"/>
            <a:ext cx="1985289" cy="579041"/>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pPr lvl="0"/>
            <a:r>
              <a:rPr lang="en-US"/>
              <a:t>Click to edit Master text styles</a:t>
            </a:r>
          </a:p>
        </p:txBody>
      </p:sp>
      <p:sp>
        <p:nvSpPr>
          <p:cNvPr id="1539" name="Shape 1539"/>
          <p:cNvSpPr>
            <a:spLocks noGrp="1"/>
          </p:cNvSpPr>
          <p:nvPr>
            <p:ph type="body" sz="quarter" idx="20"/>
          </p:nvPr>
        </p:nvSpPr>
        <p:spPr>
          <a:xfrm>
            <a:off x="19212210" y="4219646"/>
            <a:ext cx="1985288" cy="579041"/>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pPr lvl="0"/>
            <a:r>
              <a:rPr lang="en-US"/>
              <a:t>Click to edit Master text styles</a:t>
            </a:r>
          </a:p>
        </p:txBody>
      </p:sp>
      <p:sp>
        <p:nvSpPr>
          <p:cNvPr id="1540" name="Shape 1540"/>
          <p:cNvSpPr>
            <a:spLocks noGrp="1"/>
          </p:cNvSpPr>
          <p:nvPr>
            <p:ph type="body" sz="quarter" idx="21"/>
          </p:nvPr>
        </p:nvSpPr>
        <p:spPr>
          <a:xfrm>
            <a:off x="3186503" y="4964555"/>
            <a:ext cx="1985288" cy="579042"/>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pPr lvl="0"/>
            <a:r>
              <a:rPr lang="en-US"/>
              <a:t>Click to edit Master text styles</a:t>
            </a:r>
          </a:p>
        </p:txBody>
      </p:sp>
      <p:sp>
        <p:nvSpPr>
          <p:cNvPr id="1541" name="Shape 1541"/>
          <p:cNvSpPr>
            <a:spLocks noGrp="1"/>
          </p:cNvSpPr>
          <p:nvPr>
            <p:ph type="body" sz="quarter" idx="22"/>
          </p:nvPr>
        </p:nvSpPr>
        <p:spPr>
          <a:xfrm>
            <a:off x="7192929" y="4964555"/>
            <a:ext cx="1985289" cy="579042"/>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pPr lvl="0"/>
            <a:r>
              <a:rPr lang="en-US"/>
              <a:t>Click to edit Master text styles</a:t>
            </a:r>
          </a:p>
        </p:txBody>
      </p:sp>
      <p:sp>
        <p:nvSpPr>
          <p:cNvPr id="1542" name="Shape 1542"/>
          <p:cNvSpPr>
            <a:spLocks noGrp="1"/>
          </p:cNvSpPr>
          <p:nvPr>
            <p:ph type="body" sz="quarter" idx="23"/>
          </p:nvPr>
        </p:nvSpPr>
        <p:spPr>
          <a:xfrm>
            <a:off x="11199355" y="4964555"/>
            <a:ext cx="1985289" cy="579042"/>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pPr lvl="0"/>
            <a:r>
              <a:rPr lang="en-US"/>
              <a:t>Click to edit Master text styles</a:t>
            </a:r>
          </a:p>
        </p:txBody>
      </p:sp>
      <p:sp>
        <p:nvSpPr>
          <p:cNvPr id="1543" name="Shape 1543"/>
          <p:cNvSpPr>
            <a:spLocks noGrp="1"/>
          </p:cNvSpPr>
          <p:nvPr>
            <p:ph type="body" sz="quarter" idx="24"/>
          </p:nvPr>
        </p:nvSpPr>
        <p:spPr>
          <a:xfrm>
            <a:off x="15206933" y="4964555"/>
            <a:ext cx="1985289" cy="579042"/>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pPr lvl="0"/>
            <a:r>
              <a:rPr lang="en-US"/>
              <a:t>Click to edit Master text styles</a:t>
            </a:r>
          </a:p>
        </p:txBody>
      </p:sp>
      <p:sp>
        <p:nvSpPr>
          <p:cNvPr id="1544" name="Shape 1544"/>
          <p:cNvSpPr>
            <a:spLocks noGrp="1"/>
          </p:cNvSpPr>
          <p:nvPr>
            <p:ph type="body" sz="quarter" idx="25"/>
          </p:nvPr>
        </p:nvSpPr>
        <p:spPr>
          <a:xfrm>
            <a:off x="19224910" y="4964555"/>
            <a:ext cx="1985288" cy="579042"/>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pPr lvl="0"/>
            <a:r>
              <a:rPr lang="en-US"/>
              <a:t>Click to edit Master text styles</a:t>
            </a:r>
          </a:p>
        </p:txBody>
      </p:sp>
      <p:sp>
        <p:nvSpPr>
          <p:cNvPr id="1545" name="Shape 1545"/>
          <p:cNvSpPr>
            <a:spLocks noGrp="1"/>
          </p:cNvSpPr>
          <p:nvPr>
            <p:ph type="body" sz="quarter" idx="26"/>
          </p:nvPr>
        </p:nvSpPr>
        <p:spPr>
          <a:xfrm>
            <a:off x="7005546" y="5841677"/>
            <a:ext cx="2360055" cy="2347709"/>
          </a:xfrm>
          <a:prstGeom prst="rect">
            <a:avLst/>
          </a:prstGeom>
        </p:spPr>
        <p:txBody>
          <a:bodyPr lIns="0" tIns="0" rIns="0" bIns="0" anchor="t">
            <a:noAutofit/>
          </a:bodyPr>
          <a:lstStyle>
            <a:lvl1pPr marL="0" indent="0" algn="ctr">
              <a:spcBef>
                <a:spcPts val="0"/>
              </a:spcBef>
              <a:buSzTx/>
              <a:buNone/>
              <a:defRPr sz="2200"/>
            </a:lvl1pPr>
          </a:lstStyle>
          <a:p>
            <a:pPr lvl="0"/>
            <a:r>
              <a:rPr lang="en-US"/>
              <a:t>Click to edit Master text styles</a:t>
            </a:r>
          </a:p>
        </p:txBody>
      </p:sp>
      <p:sp>
        <p:nvSpPr>
          <p:cNvPr id="1546" name="Shape 1546"/>
          <p:cNvSpPr>
            <a:spLocks noGrp="1"/>
          </p:cNvSpPr>
          <p:nvPr>
            <p:ph type="body" sz="quarter" idx="27"/>
          </p:nvPr>
        </p:nvSpPr>
        <p:spPr>
          <a:xfrm>
            <a:off x="11011972" y="5841677"/>
            <a:ext cx="2360056" cy="2347709"/>
          </a:xfrm>
          <a:prstGeom prst="rect">
            <a:avLst/>
          </a:prstGeom>
        </p:spPr>
        <p:txBody>
          <a:bodyPr lIns="0" tIns="0" rIns="0" bIns="0" anchor="t">
            <a:noAutofit/>
          </a:bodyPr>
          <a:lstStyle>
            <a:lvl1pPr marL="0" indent="0" algn="ctr">
              <a:spcBef>
                <a:spcPts val="0"/>
              </a:spcBef>
              <a:buSzTx/>
              <a:buNone/>
              <a:defRPr sz="2200"/>
            </a:lvl1pPr>
          </a:lstStyle>
          <a:p>
            <a:pPr lvl="0"/>
            <a:r>
              <a:rPr lang="en-US"/>
              <a:t>Click to edit Master text styles</a:t>
            </a:r>
          </a:p>
        </p:txBody>
      </p:sp>
      <p:sp>
        <p:nvSpPr>
          <p:cNvPr id="1547" name="Shape 1547"/>
          <p:cNvSpPr>
            <a:spLocks noGrp="1"/>
          </p:cNvSpPr>
          <p:nvPr>
            <p:ph type="body" sz="quarter" idx="28"/>
          </p:nvPr>
        </p:nvSpPr>
        <p:spPr>
          <a:xfrm>
            <a:off x="15018399" y="5841677"/>
            <a:ext cx="2360056" cy="2347709"/>
          </a:xfrm>
          <a:prstGeom prst="rect">
            <a:avLst/>
          </a:prstGeom>
        </p:spPr>
        <p:txBody>
          <a:bodyPr lIns="0" tIns="0" rIns="0" bIns="0" anchor="t">
            <a:noAutofit/>
          </a:bodyPr>
          <a:lstStyle>
            <a:lvl1pPr marL="0" indent="0" algn="ctr">
              <a:spcBef>
                <a:spcPts val="0"/>
              </a:spcBef>
              <a:buSzTx/>
              <a:buNone/>
              <a:defRPr sz="2200"/>
            </a:lvl1pPr>
          </a:lstStyle>
          <a:p>
            <a:pPr lvl="0"/>
            <a:r>
              <a:rPr lang="en-US"/>
              <a:t>Click to edit Master text styles</a:t>
            </a:r>
          </a:p>
        </p:txBody>
      </p:sp>
      <p:sp>
        <p:nvSpPr>
          <p:cNvPr id="1548" name="Shape 1548"/>
          <p:cNvSpPr>
            <a:spLocks noGrp="1"/>
          </p:cNvSpPr>
          <p:nvPr>
            <p:ph type="body" sz="quarter" idx="29"/>
          </p:nvPr>
        </p:nvSpPr>
        <p:spPr>
          <a:xfrm>
            <a:off x="19024826" y="5841677"/>
            <a:ext cx="2360055" cy="2347709"/>
          </a:xfrm>
          <a:prstGeom prst="rect">
            <a:avLst/>
          </a:prstGeom>
        </p:spPr>
        <p:txBody>
          <a:bodyPr lIns="0" tIns="0" rIns="0" bIns="0" anchor="t">
            <a:noAutofit/>
          </a:bodyPr>
          <a:lstStyle>
            <a:lvl1pPr marL="0" indent="0" algn="ctr">
              <a:spcBef>
                <a:spcPts val="0"/>
              </a:spcBef>
              <a:buSzTx/>
              <a:buNone/>
              <a:defRPr sz="2200"/>
            </a:lvl1pPr>
          </a:lstStyle>
          <a:p>
            <a:pPr lvl="0"/>
            <a:r>
              <a:rPr lang="en-US"/>
              <a:t>Click to edit Master text styles</a:t>
            </a:r>
          </a:p>
        </p:txBody>
      </p:sp>
      <p:sp>
        <p:nvSpPr>
          <p:cNvPr id="1549" name="Shape 1549"/>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reserve="1">
  <p:cSld name="Flow/Steps - 4 Icons">
    <p:spTree>
      <p:nvGrpSpPr>
        <p:cNvPr id="1" name=""/>
        <p:cNvGrpSpPr/>
        <p:nvPr/>
      </p:nvGrpSpPr>
      <p:grpSpPr>
        <a:xfrm>
          <a:off x="0" y="0"/>
          <a:ext cx="0" cy="0"/>
          <a:chOff x="0" y="0"/>
          <a:chExt cx="0" cy="0"/>
        </a:xfrm>
      </p:grpSpPr>
      <p:sp>
        <p:nvSpPr>
          <p:cNvPr id="1556" name="Shape 1556"/>
          <p:cNvSpPr>
            <a:spLocks noGrp="1"/>
          </p:cNvSpPr>
          <p:nvPr>
            <p:ph type="title"/>
          </p:nvPr>
        </p:nvSpPr>
        <p:spPr>
          <a:xfrm>
            <a:off x="1290538" y="9455818"/>
            <a:ext cx="6562792" cy="2557151"/>
          </a:xfrm>
          <a:prstGeom prst="rect">
            <a:avLst/>
          </a:prstGeom>
        </p:spPr>
        <p:txBody>
          <a:bodyPr lIns="0" tIns="0" rIns="0" bIns="0" anchor="t">
            <a:noAutofit/>
          </a:bodyPr>
          <a:lstStyle>
            <a:lvl1pPr algn="r" defTabSz="1828800">
              <a:defRPr sz="7200" cap="none" spc="0" baseline="0">
                <a:latin typeface="+mn-lt"/>
                <a:ea typeface="+mn-ea"/>
                <a:cs typeface="+mn-cs"/>
                <a:sym typeface="Calibri"/>
              </a:defRPr>
            </a:lvl1pPr>
          </a:lstStyle>
          <a:p>
            <a:r>
              <a:rPr lang="en-US"/>
              <a:t>Click to edit Master title style</a:t>
            </a:r>
            <a:endParaRPr/>
          </a:p>
        </p:txBody>
      </p:sp>
      <p:sp>
        <p:nvSpPr>
          <p:cNvPr id="1557" name="Shape 1557"/>
          <p:cNvSpPr/>
          <p:nvPr/>
        </p:nvSpPr>
        <p:spPr>
          <a:xfrm>
            <a:off x="5191754" y="5254076"/>
            <a:ext cx="14025185" cy="1"/>
          </a:xfrm>
          <a:prstGeom prst="line">
            <a:avLst/>
          </a:prstGeom>
          <a:solidFill>
            <a:srgbClr val="FFFFFF"/>
          </a:solidFill>
          <a:ln w="12700">
            <a:solidFill>
              <a:srgbClr val="53585F">
                <a:alpha val="65000"/>
              </a:srgbClr>
            </a:solidFill>
            <a:miter/>
          </a:ln>
        </p:spPr>
        <p:txBody>
          <a:bodyPr lIns="0" tIns="0" rIns="0" bIns="0"/>
          <a:lstStyle/>
          <a:p>
            <a:pPr>
              <a:lnSpc>
                <a:spcPct val="100000"/>
              </a:lnSpc>
              <a:defRPr sz="3600"/>
            </a:pPr>
            <a:endParaRPr/>
          </a:p>
        </p:txBody>
      </p:sp>
      <p:sp>
        <p:nvSpPr>
          <p:cNvPr id="1558" name="Shape 1558"/>
          <p:cNvSpPr>
            <a:spLocks noGrp="1"/>
          </p:cNvSpPr>
          <p:nvPr>
            <p:ph type="body" sz="quarter" idx="13"/>
          </p:nvPr>
        </p:nvSpPr>
        <p:spPr>
          <a:xfrm>
            <a:off x="8469144" y="9710042"/>
            <a:ext cx="10971842" cy="2682910"/>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pPr lvl="0"/>
            <a:r>
              <a:rPr lang="en-US"/>
              <a:t>Click to edit Master text styles</a:t>
            </a:r>
          </a:p>
        </p:txBody>
      </p:sp>
      <p:sp>
        <p:nvSpPr>
          <p:cNvPr id="1559" name="Shape 1559"/>
          <p:cNvSpPr/>
          <p:nvPr/>
        </p:nvSpPr>
        <p:spPr>
          <a:xfrm>
            <a:off x="6470843" y="12332126"/>
            <a:ext cx="1382487"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1560" name="Shape 1560"/>
          <p:cNvSpPr>
            <a:spLocks noGrp="1"/>
          </p:cNvSpPr>
          <p:nvPr>
            <p:ph type="body" sz="quarter" idx="14"/>
          </p:nvPr>
        </p:nvSpPr>
        <p:spPr>
          <a:xfrm>
            <a:off x="1198033" y="1147233"/>
            <a:ext cx="5307609" cy="579042"/>
          </a:xfrm>
          <a:prstGeom prst="rect">
            <a:avLst/>
          </a:prstGeom>
        </p:spPr>
        <p:txBody>
          <a:bodyPr anchor="t"/>
          <a:lstStyle>
            <a:lvl1pPr marL="0" indent="0">
              <a:spcBef>
                <a:spcPts val="0"/>
              </a:spcBef>
              <a:buSzTx/>
              <a:buNone/>
              <a:defRPr sz="2000" b="1" cap="all" spc="820" baseline="15000">
                <a:latin typeface="+mn-lt"/>
                <a:ea typeface="+mn-ea"/>
                <a:cs typeface="+mn-cs"/>
                <a:sym typeface="Calibri"/>
              </a:defRPr>
            </a:lvl1pPr>
          </a:lstStyle>
          <a:p>
            <a:pPr lvl="0"/>
            <a:r>
              <a:rPr lang="en-US"/>
              <a:t>Click to edit Master text styles</a:t>
            </a:r>
          </a:p>
        </p:txBody>
      </p:sp>
      <p:sp>
        <p:nvSpPr>
          <p:cNvPr id="1561" name="Shape 1561"/>
          <p:cNvSpPr>
            <a:spLocks noGrp="1"/>
          </p:cNvSpPr>
          <p:nvPr>
            <p:ph type="body" sz="quarter" idx="15"/>
          </p:nvPr>
        </p:nvSpPr>
        <p:spPr>
          <a:xfrm>
            <a:off x="4173716" y="4219646"/>
            <a:ext cx="1985288" cy="579041"/>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pPr lvl="0"/>
            <a:r>
              <a:rPr lang="en-US"/>
              <a:t>Click to edit Master text styles</a:t>
            </a:r>
          </a:p>
        </p:txBody>
      </p:sp>
      <p:sp>
        <p:nvSpPr>
          <p:cNvPr id="1562" name="Shape 1562"/>
          <p:cNvSpPr>
            <a:spLocks noGrp="1"/>
          </p:cNvSpPr>
          <p:nvPr>
            <p:ph type="body" sz="quarter" idx="16"/>
          </p:nvPr>
        </p:nvSpPr>
        <p:spPr>
          <a:xfrm>
            <a:off x="3986333" y="5841677"/>
            <a:ext cx="2360055" cy="2413854"/>
          </a:xfrm>
          <a:prstGeom prst="rect">
            <a:avLst/>
          </a:prstGeom>
        </p:spPr>
        <p:txBody>
          <a:bodyPr lIns="0" tIns="0" rIns="0" bIns="0" anchor="t">
            <a:noAutofit/>
          </a:bodyPr>
          <a:lstStyle>
            <a:lvl1pPr marL="0" indent="0" algn="ctr">
              <a:spcBef>
                <a:spcPts val="0"/>
              </a:spcBef>
              <a:buSzTx/>
              <a:buNone/>
              <a:defRPr sz="2200"/>
            </a:lvl1pPr>
          </a:lstStyle>
          <a:p>
            <a:pPr lvl="0"/>
            <a:r>
              <a:rPr lang="en-US"/>
              <a:t>Click to edit Master text styles</a:t>
            </a:r>
          </a:p>
        </p:txBody>
      </p:sp>
      <p:sp>
        <p:nvSpPr>
          <p:cNvPr id="1563" name="Shape 1563"/>
          <p:cNvSpPr/>
          <p:nvPr/>
        </p:nvSpPr>
        <p:spPr>
          <a:xfrm>
            <a:off x="4795775" y="4883492"/>
            <a:ext cx="741169" cy="741169"/>
          </a:xfrm>
          <a:prstGeom prst="ellipse">
            <a:avLst/>
          </a:prstGeom>
          <a:solidFill>
            <a:srgbClr val="FFFFFF"/>
          </a:solidFill>
          <a:ln w="12700">
            <a:solidFill>
              <a:srgbClr val="53585F"/>
            </a:solidFill>
            <a:miter/>
          </a:ln>
        </p:spPr>
        <p:txBody>
          <a:bodyPr lIns="0" tIns="0" rIns="0" bIns="0"/>
          <a:lstStyle/>
          <a:p>
            <a:pPr>
              <a:lnSpc>
                <a:spcPct val="100000"/>
              </a:lnSpc>
              <a:defRPr sz="3600"/>
            </a:pPr>
            <a:endParaRPr/>
          </a:p>
        </p:txBody>
      </p:sp>
      <p:sp>
        <p:nvSpPr>
          <p:cNvPr id="1564" name="Shape 1564"/>
          <p:cNvSpPr/>
          <p:nvPr/>
        </p:nvSpPr>
        <p:spPr>
          <a:xfrm>
            <a:off x="14332629" y="4883492"/>
            <a:ext cx="741168" cy="741169"/>
          </a:xfrm>
          <a:prstGeom prst="ellipse">
            <a:avLst/>
          </a:prstGeom>
          <a:solidFill>
            <a:srgbClr val="FFFFFF"/>
          </a:solidFill>
          <a:ln w="12700">
            <a:solidFill>
              <a:srgbClr val="53585F"/>
            </a:solidFill>
            <a:miter/>
          </a:ln>
        </p:spPr>
        <p:txBody>
          <a:bodyPr lIns="0" tIns="0" rIns="0" bIns="0"/>
          <a:lstStyle/>
          <a:p>
            <a:pPr>
              <a:lnSpc>
                <a:spcPct val="100000"/>
              </a:lnSpc>
              <a:defRPr sz="3600"/>
            </a:pPr>
            <a:endParaRPr/>
          </a:p>
        </p:txBody>
      </p:sp>
      <p:sp>
        <p:nvSpPr>
          <p:cNvPr id="1565" name="Shape 1565"/>
          <p:cNvSpPr/>
          <p:nvPr/>
        </p:nvSpPr>
        <p:spPr>
          <a:xfrm>
            <a:off x="18847055" y="4883492"/>
            <a:ext cx="741169" cy="741169"/>
          </a:xfrm>
          <a:prstGeom prst="ellipse">
            <a:avLst/>
          </a:prstGeom>
          <a:solidFill>
            <a:srgbClr val="FFFFFF"/>
          </a:solidFill>
          <a:ln w="12700">
            <a:solidFill>
              <a:srgbClr val="53585F"/>
            </a:solidFill>
            <a:miter/>
          </a:ln>
        </p:spPr>
        <p:txBody>
          <a:bodyPr lIns="0" tIns="0" rIns="0" bIns="0"/>
          <a:lstStyle/>
          <a:p>
            <a:pPr>
              <a:lnSpc>
                <a:spcPct val="100000"/>
              </a:lnSpc>
              <a:defRPr sz="3600"/>
            </a:pPr>
            <a:endParaRPr/>
          </a:p>
        </p:txBody>
      </p:sp>
      <p:sp>
        <p:nvSpPr>
          <p:cNvPr id="1566" name="Shape 1566"/>
          <p:cNvSpPr/>
          <p:nvPr/>
        </p:nvSpPr>
        <p:spPr>
          <a:xfrm>
            <a:off x="9310203" y="4883492"/>
            <a:ext cx="741168" cy="741169"/>
          </a:xfrm>
          <a:prstGeom prst="ellipse">
            <a:avLst/>
          </a:prstGeom>
          <a:solidFill>
            <a:srgbClr val="FFFFFF"/>
          </a:solidFill>
          <a:ln w="12700">
            <a:solidFill>
              <a:srgbClr val="53585F"/>
            </a:solidFill>
            <a:miter/>
          </a:ln>
        </p:spPr>
        <p:txBody>
          <a:bodyPr lIns="0" tIns="0" rIns="0" bIns="0"/>
          <a:lstStyle/>
          <a:p>
            <a:pPr>
              <a:lnSpc>
                <a:spcPct val="100000"/>
              </a:lnSpc>
              <a:defRPr sz="3600"/>
            </a:pPr>
            <a:endParaRPr/>
          </a:p>
        </p:txBody>
      </p:sp>
      <p:sp>
        <p:nvSpPr>
          <p:cNvPr id="1567" name="Shape 1567"/>
          <p:cNvSpPr>
            <a:spLocks noGrp="1"/>
          </p:cNvSpPr>
          <p:nvPr>
            <p:ph type="body" sz="quarter" idx="17"/>
          </p:nvPr>
        </p:nvSpPr>
        <p:spPr>
          <a:xfrm>
            <a:off x="8688143" y="4219646"/>
            <a:ext cx="1985289" cy="579041"/>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pPr lvl="0"/>
            <a:r>
              <a:rPr lang="en-US"/>
              <a:t>Click to edit Master text styles</a:t>
            </a:r>
          </a:p>
        </p:txBody>
      </p:sp>
      <p:sp>
        <p:nvSpPr>
          <p:cNvPr id="1568" name="Shape 1568"/>
          <p:cNvSpPr>
            <a:spLocks noGrp="1"/>
          </p:cNvSpPr>
          <p:nvPr>
            <p:ph type="body" sz="quarter" idx="18"/>
          </p:nvPr>
        </p:nvSpPr>
        <p:spPr>
          <a:xfrm>
            <a:off x="13710569" y="4219646"/>
            <a:ext cx="1985289" cy="579041"/>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pPr lvl="0"/>
            <a:r>
              <a:rPr lang="en-US"/>
              <a:t>Click to edit Master text styles</a:t>
            </a:r>
          </a:p>
        </p:txBody>
      </p:sp>
      <p:sp>
        <p:nvSpPr>
          <p:cNvPr id="1569" name="Shape 1569"/>
          <p:cNvSpPr>
            <a:spLocks noGrp="1"/>
          </p:cNvSpPr>
          <p:nvPr>
            <p:ph type="body" sz="quarter" idx="19"/>
          </p:nvPr>
        </p:nvSpPr>
        <p:spPr>
          <a:xfrm>
            <a:off x="18224996" y="4219646"/>
            <a:ext cx="1985288" cy="579041"/>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pPr lvl="0"/>
            <a:r>
              <a:rPr lang="en-US"/>
              <a:t>Click to edit Master text styles</a:t>
            </a:r>
          </a:p>
        </p:txBody>
      </p:sp>
      <p:sp>
        <p:nvSpPr>
          <p:cNvPr id="1570" name="Shape 1570"/>
          <p:cNvSpPr>
            <a:spLocks noGrp="1"/>
          </p:cNvSpPr>
          <p:nvPr>
            <p:ph type="body" sz="quarter" idx="20"/>
          </p:nvPr>
        </p:nvSpPr>
        <p:spPr>
          <a:xfrm>
            <a:off x="4173716" y="4964555"/>
            <a:ext cx="1985288" cy="579042"/>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pPr lvl="0"/>
            <a:r>
              <a:rPr lang="en-US"/>
              <a:t>Click to edit Master text styles</a:t>
            </a:r>
          </a:p>
        </p:txBody>
      </p:sp>
      <p:sp>
        <p:nvSpPr>
          <p:cNvPr id="1571" name="Shape 1571"/>
          <p:cNvSpPr>
            <a:spLocks noGrp="1"/>
          </p:cNvSpPr>
          <p:nvPr>
            <p:ph type="body" sz="quarter" idx="21"/>
          </p:nvPr>
        </p:nvSpPr>
        <p:spPr>
          <a:xfrm>
            <a:off x="8688143" y="4964555"/>
            <a:ext cx="1985289" cy="579042"/>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pPr lvl="0"/>
            <a:r>
              <a:rPr lang="en-US"/>
              <a:t>Click to edit Master text styles</a:t>
            </a:r>
          </a:p>
        </p:txBody>
      </p:sp>
      <p:sp>
        <p:nvSpPr>
          <p:cNvPr id="1572" name="Shape 1572"/>
          <p:cNvSpPr>
            <a:spLocks noGrp="1"/>
          </p:cNvSpPr>
          <p:nvPr>
            <p:ph type="body" sz="quarter" idx="22"/>
          </p:nvPr>
        </p:nvSpPr>
        <p:spPr>
          <a:xfrm>
            <a:off x="13710569" y="4964555"/>
            <a:ext cx="1985289" cy="579042"/>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pPr lvl="0"/>
            <a:r>
              <a:rPr lang="en-US"/>
              <a:t>Click to edit Master text styles</a:t>
            </a:r>
          </a:p>
        </p:txBody>
      </p:sp>
      <p:sp>
        <p:nvSpPr>
          <p:cNvPr id="1573" name="Shape 1573"/>
          <p:cNvSpPr>
            <a:spLocks noGrp="1"/>
          </p:cNvSpPr>
          <p:nvPr>
            <p:ph type="body" sz="quarter" idx="23"/>
          </p:nvPr>
        </p:nvSpPr>
        <p:spPr>
          <a:xfrm>
            <a:off x="18226146" y="4964555"/>
            <a:ext cx="1985289" cy="579042"/>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pPr lvl="0"/>
            <a:r>
              <a:rPr lang="en-US"/>
              <a:t>Click to edit Master text styles</a:t>
            </a:r>
          </a:p>
        </p:txBody>
      </p:sp>
      <p:sp>
        <p:nvSpPr>
          <p:cNvPr id="1574" name="Shape 1574"/>
          <p:cNvSpPr>
            <a:spLocks noGrp="1"/>
          </p:cNvSpPr>
          <p:nvPr>
            <p:ph type="body" sz="quarter" idx="24"/>
          </p:nvPr>
        </p:nvSpPr>
        <p:spPr>
          <a:xfrm>
            <a:off x="8500759" y="5841677"/>
            <a:ext cx="2360056" cy="2557152"/>
          </a:xfrm>
          <a:prstGeom prst="rect">
            <a:avLst/>
          </a:prstGeom>
        </p:spPr>
        <p:txBody>
          <a:bodyPr lIns="0" tIns="0" rIns="0" bIns="0" anchor="t">
            <a:noAutofit/>
          </a:bodyPr>
          <a:lstStyle>
            <a:lvl1pPr marL="0" indent="0" algn="ctr">
              <a:spcBef>
                <a:spcPts val="0"/>
              </a:spcBef>
              <a:buSzTx/>
              <a:buNone/>
              <a:defRPr sz="2200"/>
            </a:lvl1pPr>
          </a:lstStyle>
          <a:p>
            <a:pPr lvl="0"/>
            <a:r>
              <a:rPr lang="en-US"/>
              <a:t>Click to edit Master text styles</a:t>
            </a:r>
          </a:p>
        </p:txBody>
      </p:sp>
      <p:sp>
        <p:nvSpPr>
          <p:cNvPr id="1575" name="Shape 1575"/>
          <p:cNvSpPr>
            <a:spLocks noGrp="1"/>
          </p:cNvSpPr>
          <p:nvPr>
            <p:ph type="body" sz="quarter" idx="25"/>
          </p:nvPr>
        </p:nvSpPr>
        <p:spPr>
          <a:xfrm>
            <a:off x="13523185" y="5841677"/>
            <a:ext cx="2360056" cy="2557152"/>
          </a:xfrm>
          <a:prstGeom prst="rect">
            <a:avLst/>
          </a:prstGeom>
        </p:spPr>
        <p:txBody>
          <a:bodyPr lIns="0" tIns="0" rIns="0" bIns="0" anchor="t">
            <a:noAutofit/>
          </a:bodyPr>
          <a:lstStyle>
            <a:lvl1pPr marL="0" indent="0" algn="ctr">
              <a:spcBef>
                <a:spcPts val="0"/>
              </a:spcBef>
              <a:buSzTx/>
              <a:buNone/>
              <a:defRPr sz="2200"/>
            </a:lvl1pPr>
          </a:lstStyle>
          <a:p>
            <a:pPr lvl="0"/>
            <a:r>
              <a:rPr lang="en-US"/>
              <a:t>Click to edit Master text styles</a:t>
            </a:r>
          </a:p>
        </p:txBody>
      </p:sp>
      <p:sp>
        <p:nvSpPr>
          <p:cNvPr id="1576" name="Shape 1576"/>
          <p:cNvSpPr>
            <a:spLocks noGrp="1"/>
          </p:cNvSpPr>
          <p:nvPr>
            <p:ph type="body" sz="quarter" idx="26"/>
          </p:nvPr>
        </p:nvSpPr>
        <p:spPr>
          <a:xfrm>
            <a:off x="18037612" y="5841677"/>
            <a:ext cx="2360055" cy="2557152"/>
          </a:xfrm>
          <a:prstGeom prst="rect">
            <a:avLst/>
          </a:prstGeom>
        </p:spPr>
        <p:txBody>
          <a:bodyPr lIns="0" tIns="0" rIns="0" bIns="0" anchor="t">
            <a:noAutofit/>
          </a:bodyPr>
          <a:lstStyle>
            <a:lvl1pPr marL="0" indent="0" algn="ctr">
              <a:spcBef>
                <a:spcPts val="0"/>
              </a:spcBef>
              <a:buSzTx/>
              <a:buNone/>
              <a:defRPr sz="2200"/>
            </a:lvl1pPr>
          </a:lstStyle>
          <a:p>
            <a:pPr lvl="0"/>
            <a:r>
              <a:rPr lang="en-US"/>
              <a:t>Click to edit Master text styles</a:t>
            </a:r>
          </a:p>
        </p:txBody>
      </p:sp>
      <p:sp>
        <p:nvSpPr>
          <p:cNvPr id="1577" name="Shape 1577"/>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reserve="1">
  <p:cSld name="Flow/Steps - 3 Icons">
    <p:spTree>
      <p:nvGrpSpPr>
        <p:cNvPr id="1" name=""/>
        <p:cNvGrpSpPr/>
        <p:nvPr/>
      </p:nvGrpSpPr>
      <p:grpSpPr>
        <a:xfrm>
          <a:off x="0" y="0"/>
          <a:ext cx="0" cy="0"/>
          <a:chOff x="0" y="0"/>
          <a:chExt cx="0" cy="0"/>
        </a:xfrm>
      </p:grpSpPr>
      <p:sp>
        <p:nvSpPr>
          <p:cNvPr id="1584" name="Shape 1584"/>
          <p:cNvSpPr>
            <a:spLocks noGrp="1"/>
          </p:cNvSpPr>
          <p:nvPr>
            <p:ph type="title"/>
          </p:nvPr>
        </p:nvSpPr>
        <p:spPr>
          <a:xfrm>
            <a:off x="1290538" y="9455818"/>
            <a:ext cx="6562792" cy="2557151"/>
          </a:xfrm>
          <a:prstGeom prst="rect">
            <a:avLst/>
          </a:prstGeom>
        </p:spPr>
        <p:txBody>
          <a:bodyPr lIns="0" tIns="0" rIns="0" bIns="0" anchor="t">
            <a:noAutofit/>
          </a:bodyPr>
          <a:lstStyle>
            <a:lvl1pPr algn="r" defTabSz="1828800">
              <a:defRPr sz="7200" cap="none" spc="0" baseline="0">
                <a:latin typeface="+mn-lt"/>
                <a:ea typeface="+mn-ea"/>
                <a:cs typeface="+mn-cs"/>
                <a:sym typeface="Calibri"/>
              </a:defRPr>
            </a:lvl1pPr>
          </a:lstStyle>
          <a:p>
            <a:r>
              <a:rPr lang="en-US"/>
              <a:t>Click to edit Master title style</a:t>
            </a:r>
            <a:endParaRPr/>
          </a:p>
        </p:txBody>
      </p:sp>
      <p:sp>
        <p:nvSpPr>
          <p:cNvPr id="1585" name="Shape 1585"/>
          <p:cNvSpPr/>
          <p:nvPr/>
        </p:nvSpPr>
        <p:spPr>
          <a:xfrm>
            <a:off x="6938068" y="5254076"/>
            <a:ext cx="10561347" cy="1"/>
          </a:xfrm>
          <a:prstGeom prst="line">
            <a:avLst/>
          </a:prstGeom>
          <a:solidFill>
            <a:srgbClr val="FFFFFF"/>
          </a:solidFill>
          <a:ln w="12700">
            <a:solidFill>
              <a:srgbClr val="53585F">
                <a:alpha val="65000"/>
              </a:srgbClr>
            </a:solidFill>
            <a:miter/>
          </a:ln>
        </p:spPr>
        <p:txBody>
          <a:bodyPr lIns="0" tIns="0" rIns="0" bIns="0"/>
          <a:lstStyle/>
          <a:p>
            <a:pPr>
              <a:lnSpc>
                <a:spcPct val="100000"/>
              </a:lnSpc>
              <a:defRPr sz="3600"/>
            </a:pPr>
            <a:endParaRPr/>
          </a:p>
        </p:txBody>
      </p:sp>
      <p:sp>
        <p:nvSpPr>
          <p:cNvPr id="1586" name="Shape 1586"/>
          <p:cNvSpPr>
            <a:spLocks noGrp="1"/>
          </p:cNvSpPr>
          <p:nvPr>
            <p:ph type="body" sz="quarter" idx="13"/>
          </p:nvPr>
        </p:nvSpPr>
        <p:spPr>
          <a:xfrm>
            <a:off x="8469144" y="9710042"/>
            <a:ext cx="10971842" cy="2682910"/>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pPr lvl="0"/>
            <a:r>
              <a:rPr lang="en-US"/>
              <a:t>Click to edit Master text styles</a:t>
            </a:r>
          </a:p>
        </p:txBody>
      </p:sp>
      <p:sp>
        <p:nvSpPr>
          <p:cNvPr id="1587" name="Shape 1587"/>
          <p:cNvSpPr/>
          <p:nvPr/>
        </p:nvSpPr>
        <p:spPr>
          <a:xfrm>
            <a:off x="6470843" y="12332126"/>
            <a:ext cx="1382487"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1588" name="Shape 1588"/>
          <p:cNvSpPr>
            <a:spLocks noGrp="1"/>
          </p:cNvSpPr>
          <p:nvPr>
            <p:ph type="body" sz="quarter" idx="14"/>
          </p:nvPr>
        </p:nvSpPr>
        <p:spPr>
          <a:xfrm>
            <a:off x="1198033" y="1147233"/>
            <a:ext cx="5307609" cy="579042"/>
          </a:xfrm>
          <a:prstGeom prst="rect">
            <a:avLst/>
          </a:prstGeom>
        </p:spPr>
        <p:txBody>
          <a:bodyPr anchor="t"/>
          <a:lstStyle>
            <a:lvl1pPr marL="0" indent="0">
              <a:spcBef>
                <a:spcPts val="0"/>
              </a:spcBef>
              <a:buSzTx/>
              <a:buNone/>
              <a:defRPr sz="2000" b="1" cap="all" spc="820" baseline="15000">
                <a:latin typeface="+mn-lt"/>
                <a:ea typeface="+mn-ea"/>
                <a:cs typeface="+mn-cs"/>
                <a:sym typeface="Calibri"/>
              </a:defRPr>
            </a:lvl1pPr>
          </a:lstStyle>
          <a:p>
            <a:pPr lvl="0"/>
            <a:r>
              <a:rPr lang="en-US"/>
              <a:t>Click to edit Master text styles</a:t>
            </a:r>
          </a:p>
        </p:txBody>
      </p:sp>
      <p:sp>
        <p:nvSpPr>
          <p:cNvPr id="1589" name="Shape 1589"/>
          <p:cNvSpPr>
            <a:spLocks noGrp="1"/>
          </p:cNvSpPr>
          <p:nvPr>
            <p:ph type="body" sz="quarter" idx="15"/>
          </p:nvPr>
        </p:nvSpPr>
        <p:spPr>
          <a:xfrm>
            <a:off x="5922929" y="4219646"/>
            <a:ext cx="1985289" cy="579041"/>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pPr lvl="0"/>
            <a:r>
              <a:rPr lang="en-US"/>
              <a:t>Click to edit Master text styles</a:t>
            </a:r>
          </a:p>
        </p:txBody>
      </p:sp>
      <p:sp>
        <p:nvSpPr>
          <p:cNvPr id="1590" name="Shape 1590"/>
          <p:cNvSpPr>
            <a:spLocks noGrp="1"/>
          </p:cNvSpPr>
          <p:nvPr>
            <p:ph type="body" sz="quarter" idx="16"/>
          </p:nvPr>
        </p:nvSpPr>
        <p:spPr>
          <a:xfrm>
            <a:off x="5735546" y="5841677"/>
            <a:ext cx="2360056" cy="2682909"/>
          </a:xfrm>
          <a:prstGeom prst="rect">
            <a:avLst/>
          </a:prstGeom>
        </p:spPr>
        <p:txBody>
          <a:bodyPr lIns="0" tIns="0" rIns="0" bIns="0" anchor="t">
            <a:noAutofit/>
          </a:bodyPr>
          <a:lstStyle>
            <a:lvl1pPr marL="0" indent="0" algn="ctr">
              <a:spcBef>
                <a:spcPts val="0"/>
              </a:spcBef>
              <a:buSzTx/>
              <a:buNone/>
              <a:defRPr sz="2200"/>
            </a:lvl1pPr>
          </a:lstStyle>
          <a:p>
            <a:pPr lvl="0"/>
            <a:r>
              <a:rPr lang="en-US"/>
              <a:t>Click to edit Master text styles</a:t>
            </a:r>
          </a:p>
        </p:txBody>
      </p:sp>
      <p:sp>
        <p:nvSpPr>
          <p:cNvPr id="1591" name="Shape 1591"/>
          <p:cNvSpPr/>
          <p:nvPr/>
        </p:nvSpPr>
        <p:spPr>
          <a:xfrm>
            <a:off x="6544989" y="4883492"/>
            <a:ext cx="741169" cy="741169"/>
          </a:xfrm>
          <a:prstGeom prst="ellipse">
            <a:avLst/>
          </a:prstGeom>
          <a:solidFill>
            <a:srgbClr val="FFFFFF"/>
          </a:solidFill>
          <a:ln w="12700">
            <a:solidFill>
              <a:srgbClr val="53585F"/>
            </a:solidFill>
            <a:miter/>
          </a:ln>
        </p:spPr>
        <p:txBody>
          <a:bodyPr lIns="0" tIns="0" rIns="0" bIns="0"/>
          <a:lstStyle/>
          <a:p>
            <a:pPr>
              <a:lnSpc>
                <a:spcPct val="100000"/>
              </a:lnSpc>
              <a:defRPr sz="3600"/>
            </a:pPr>
            <a:endParaRPr/>
          </a:p>
        </p:txBody>
      </p:sp>
      <p:sp>
        <p:nvSpPr>
          <p:cNvPr id="1592" name="Shape 1592"/>
          <p:cNvSpPr/>
          <p:nvPr/>
        </p:nvSpPr>
        <p:spPr>
          <a:xfrm>
            <a:off x="17097843" y="4883492"/>
            <a:ext cx="741168" cy="741169"/>
          </a:xfrm>
          <a:prstGeom prst="ellipse">
            <a:avLst/>
          </a:prstGeom>
          <a:solidFill>
            <a:srgbClr val="FFFFFF"/>
          </a:solidFill>
          <a:ln w="12700">
            <a:solidFill>
              <a:srgbClr val="53585F"/>
            </a:solidFill>
            <a:miter/>
          </a:ln>
        </p:spPr>
        <p:txBody>
          <a:bodyPr lIns="0" tIns="0" rIns="0" bIns="0"/>
          <a:lstStyle/>
          <a:p>
            <a:pPr>
              <a:lnSpc>
                <a:spcPct val="100000"/>
              </a:lnSpc>
              <a:defRPr sz="3600"/>
            </a:pPr>
            <a:endParaRPr/>
          </a:p>
        </p:txBody>
      </p:sp>
      <p:sp>
        <p:nvSpPr>
          <p:cNvPr id="1593" name="Shape 1593"/>
          <p:cNvSpPr/>
          <p:nvPr/>
        </p:nvSpPr>
        <p:spPr>
          <a:xfrm>
            <a:off x="11567416" y="4883492"/>
            <a:ext cx="741169" cy="741169"/>
          </a:xfrm>
          <a:prstGeom prst="ellipse">
            <a:avLst/>
          </a:prstGeom>
          <a:solidFill>
            <a:srgbClr val="FFFFFF"/>
          </a:solidFill>
          <a:ln w="12700">
            <a:solidFill>
              <a:srgbClr val="53585F"/>
            </a:solidFill>
            <a:miter/>
          </a:ln>
        </p:spPr>
        <p:txBody>
          <a:bodyPr lIns="0" tIns="0" rIns="0" bIns="0"/>
          <a:lstStyle/>
          <a:p>
            <a:pPr>
              <a:lnSpc>
                <a:spcPct val="100000"/>
              </a:lnSpc>
              <a:defRPr sz="3600"/>
            </a:pPr>
            <a:endParaRPr/>
          </a:p>
        </p:txBody>
      </p:sp>
      <p:sp>
        <p:nvSpPr>
          <p:cNvPr id="1594" name="Shape 1594"/>
          <p:cNvSpPr>
            <a:spLocks noGrp="1"/>
          </p:cNvSpPr>
          <p:nvPr>
            <p:ph type="body" sz="quarter" idx="17"/>
          </p:nvPr>
        </p:nvSpPr>
        <p:spPr>
          <a:xfrm>
            <a:off x="10945356" y="4219646"/>
            <a:ext cx="1985289" cy="579041"/>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pPr lvl="0"/>
            <a:r>
              <a:rPr lang="en-US"/>
              <a:t>Click to edit Master text styles</a:t>
            </a:r>
          </a:p>
        </p:txBody>
      </p:sp>
      <p:sp>
        <p:nvSpPr>
          <p:cNvPr id="1595" name="Shape 1595"/>
          <p:cNvSpPr>
            <a:spLocks noGrp="1"/>
          </p:cNvSpPr>
          <p:nvPr>
            <p:ph type="body" sz="quarter" idx="18"/>
          </p:nvPr>
        </p:nvSpPr>
        <p:spPr>
          <a:xfrm>
            <a:off x="16475783" y="4219646"/>
            <a:ext cx="1985289" cy="579041"/>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pPr lvl="0"/>
            <a:r>
              <a:rPr lang="en-US"/>
              <a:t>Click to edit Master text styles</a:t>
            </a:r>
          </a:p>
        </p:txBody>
      </p:sp>
      <p:sp>
        <p:nvSpPr>
          <p:cNvPr id="1596" name="Shape 1596"/>
          <p:cNvSpPr>
            <a:spLocks noGrp="1"/>
          </p:cNvSpPr>
          <p:nvPr>
            <p:ph type="body" sz="quarter" idx="19"/>
          </p:nvPr>
        </p:nvSpPr>
        <p:spPr>
          <a:xfrm>
            <a:off x="5922929" y="4964555"/>
            <a:ext cx="1985289" cy="579042"/>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pPr lvl="0"/>
            <a:r>
              <a:rPr lang="en-US"/>
              <a:t>Click to edit Master text styles</a:t>
            </a:r>
          </a:p>
        </p:txBody>
      </p:sp>
      <p:sp>
        <p:nvSpPr>
          <p:cNvPr id="1597" name="Shape 1597"/>
          <p:cNvSpPr>
            <a:spLocks noGrp="1"/>
          </p:cNvSpPr>
          <p:nvPr>
            <p:ph type="body" sz="quarter" idx="20"/>
          </p:nvPr>
        </p:nvSpPr>
        <p:spPr>
          <a:xfrm>
            <a:off x="10945356" y="4964555"/>
            <a:ext cx="1985289" cy="579042"/>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pPr lvl="0"/>
            <a:r>
              <a:rPr lang="en-US"/>
              <a:t>Click to edit Master text styles</a:t>
            </a:r>
          </a:p>
        </p:txBody>
      </p:sp>
      <p:sp>
        <p:nvSpPr>
          <p:cNvPr id="1598" name="Shape 1598"/>
          <p:cNvSpPr>
            <a:spLocks noGrp="1"/>
          </p:cNvSpPr>
          <p:nvPr>
            <p:ph type="body" sz="quarter" idx="21"/>
          </p:nvPr>
        </p:nvSpPr>
        <p:spPr>
          <a:xfrm>
            <a:off x="16475783" y="4964555"/>
            <a:ext cx="1985289" cy="579042"/>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pPr lvl="0"/>
            <a:r>
              <a:rPr lang="en-US"/>
              <a:t>Click to edit Master text styles</a:t>
            </a:r>
          </a:p>
        </p:txBody>
      </p:sp>
      <p:sp>
        <p:nvSpPr>
          <p:cNvPr id="1599" name="Shape 1599"/>
          <p:cNvSpPr>
            <a:spLocks noGrp="1"/>
          </p:cNvSpPr>
          <p:nvPr>
            <p:ph type="body" sz="quarter" idx="22"/>
          </p:nvPr>
        </p:nvSpPr>
        <p:spPr>
          <a:xfrm>
            <a:off x="10757972" y="5841677"/>
            <a:ext cx="2360056" cy="2682909"/>
          </a:xfrm>
          <a:prstGeom prst="rect">
            <a:avLst/>
          </a:prstGeom>
        </p:spPr>
        <p:txBody>
          <a:bodyPr lIns="0" tIns="0" rIns="0" bIns="0" anchor="t">
            <a:noAutofit/>
          </a:bodyPr>
          <a:lstStyle>
            <a:lvl1pPr marL="0" indent="0" algn="ctr">
              <a:spcBef>
                <a:spcPts val="0"/>
              </a:spcBef>
              <a:buSzTx/>
              <a:buNone/>
              <a:defRPr sz="2200"/>
            </a:lvl1pPr>
          </a:lstStyle>
          <a:p>
            <a:pPr lvl="0"/>
            <a:r>
              <a:rPr lang="en-US"/>
              <a:t>Click to edit Master text styles</a:t>
            </a:r>
          </a:p>
        </p:txBody>
      </p:sp>
      <p:sp>
        <p:nvSpPr>
          <p:cNvPr id="1600" name="Shape 1600"/>
          <p:cNvSpPr>
            <a:spLocks noGrp="1"/>
          </p:cNvSpPr>
          <p:nvPr>
            <p:ph type="body" sz="quarter" idx="23"/>
          </p:nvPr>
        </p:nvSpPr>
        <p:spPr>
          <a:xfrm>
            <a:off x="16288399" y="5841677"/>
            <a:ext cx="2360056" cy="2682909"/>
          </a:xfrm>
          <a:prstGeom prst="rect">
            <a:avLst/>
          </a:prstGeom>
        </p:spPr>
        <p:txBody>
          <a:bodyPr lIns="0" tIns="0" rIns="0" bIns="0" anchor="t">
            <a:noAutofit/>
          </a:bodyPr>
          <a:lstStyle>
            <a:lvl1pPr marL="0" indent="0" algn="ctr">
              <a:spcBef>
                <a:spcPts val="0"/>
              </a:spcBef>
              <a:buSzTx/>
              <a:buNone/>
              <a:defRPr sz="2200"/>
            </a:lvl1pPr>
          </a:lstStyle>
          <a:p>
            <a:pPr lvl="0"/>
            <a:r>
              <a:rPr lang="en-US"/>
              <a:t>Click to edit Master text styles</a:t>
            </a:r>
          </a:p>
        </p:txBody>
      </p:sp>
      <p:sp>
        <p:nvSpPr>
          <p:cNvPr id="1601" name="Shape 1601"/>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body + img 2">
    <p:spTree>
      <p:nvGrpSpPr>
        <p:cNvPr id="1" name=""/>
        <p:cNvGrpSpPr/>
        <p:nvPr/>
      </p:nvGrpSpPr>
      <p:grpSpPr>
        <a:xfrm>
          <a:off x="0" y="0"/>
          <a:ext cx="0" cy="0"/>
          <a:chOff x="0" y="0"/>
          <a:chExt cx="0" cy="0"/>
        </a:xfrm>
      </p:grpSpPr>
      <p:sp>
        <p:nvSpPr>
          <p:cNvPr id="161" name="Shape 161"/>
          <p:cNvSpPr/>
          <p:nvPr/>
        </p:nvSpPr>
        <p:spPr>
          <a:xfrm>
            <a:off x="1188030" y="12872848"/>
            <a:ext cx="291110" cy="369437"/>
          </a:xfrm>
          <a:prstGeom prst="rect">
            <a:avLst/>
          </a:prstGeom>
          <a:ln w="12700">
            <a:miter lim="400000"/>
          </a:ln>
          <a:extLst>
            <a:ext uri="{C572A759-6A51-4108-AA02-DFA0A04FC94B}">
              <ma14:wrappingTextBoxFlag xmlns="" xmlns:ma14="http://schemas.microsoft.com/office/mac/drawingml/2011/main" val="1"/>
            </a:ext>
          </a:extLst>
        </p:spPr>
        <p:txBody>
          <a:bodyPr wrap="none" tIns="91439" bIns="91439">
            <a:spAutoFit/>
          </a:bodyPr>
          <a:lstStyle/>
          <a:p>
            <a:pPr>
              <a:defRPr sz="1500">
                <a:latin typeface="+mj-lt"/>
                <a:ea typeface="+mj-ea"/>
                <a:cs typeface="+mj-cs"/>
                <a:sym typeface="Calibri Light"/>
              </a:defRPr>
            </a:pPr>
            <a:fld id="{86CB4B4D-7CA3-9044-876B-883B54F8677D}" type="slidenum">
              <a:rPr/>
              <a:t>‹#›</a:t>
            </a:fld>
            <a:r>
              <a:t>￼</a:t>
            </a:r>
          </a:p>
        </p:txBody>
      </p:sp>
      <p:sp>
        <p:nvSpPr>
          <p:cNvPr id="162" name="Shape 162"/>
          <p:cNvSpPr>
            <a:spLocks noGrp="1"/>
          </p:cNvSpPr>
          <p:nvPr>
            <p:ph type="body" sz="quarter" idx="14"/>
          </p:nvPr>
        </p:nvSpPr>
        <p:spPr>
          <a:xfrm>
            <a:off x="13405353" y="4031895"/>
            <a:ext cx="7652347" cy="5652210"/>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pPr lvl="0"/>
            <a:r>
              <a:rPr lang="en-US"/>
              <a:t>Click to edit Master text styles</a:t>
            </a:r>
          </a:p>
        </p:txBody>
      </p:sp>
      <p:sp>
        <p:nvSpPr>
          <p:cNvPr id="164" name="Shape 164"/>
          <p:cNvSpPr>
            <a:spLocks noGrp="1"/>
          </p:cNvSpPr>
          <p:nvPr>
            <p:ph type="sldNum" sz="quarter" idx="2"/>
          </p:nvPr>
        </p:nvSpPr>
        <p:spPr>
          <a:prstGeom prst="rect">
            <a:avLst/>
          </a:prstGeom>
        </p:spPr>
        <p:txBody>
          <a:bodyPr/>
          <a:lstStyle/>
          <a:p>
            <a:fld id="{86CB4B4D-7CA3-9044-876B-883B54F8677D}" type="slidenum">
              <a:rPr/>
              <a:t>‹#›</a:t>
            </a:fld>
            <a:endParaRPr/>
          </a:p>
        </p:txBody>
      </p:sp>
      <p:sp>
        <p:nvSpPr>
          <p:cNvPr id="9" name="Shape 133"/>
          <p:cNvSpPr>
            <a:spLocks noGrp="1"/>
          </p:cNvSpPr>
          <p:nvPr>
            <p:ph type="pic" idx="13"/>
          </p:nvPr>
        </p:nvSpPr>
        <p:spPr>
          <a:xfrm>
            <a:off x="-112847" y="-115690"/>
            <a:ext cx="12228647" cy="13888940"/>
          </a:xfrm>
          <a:prstGeom prst="rect">
            <a:avLst/>
          </a:prstGeom>
        </p:spPr>
        <p:txBody>
          <a:bodyPr lIns="91439" tIns="45719" rIns="91439" bIns="45719" anchor="t">
            <a:noAutofit/>
          </a:bodyPr>
          <a:lstStyle/>
          <a:p>
            <a:r>
              <a:rPr lang="en-US" dirty="0"/>
              <a:t>Drag picture to placeholder or click icon to add</a:t>
            </a:r>
            <a:endParaRPr dirty="0"/>
          </a:p>
        </p:txBody>
      </p:sp>
    </p:spTree>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32"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reserve="1">
  <p:cSld name="1_Title + 5 points blue">
    <p:spTree>
      <p:nvGrpSpPr>
        <p:cNvPr id="1" name=""/>
        <p:cNvGrpSpPr/>
        <p:nvPr/>
      </p:nvGrpSpPr>
      <p:grpSpPr>
        <a:xfrm>
          <a:off x="0" y="0"/>
          <a:ext cx="0" cy="0"/>
          <a:chOff x="0" y="0"/>
          <a:chExt cx="0" cy="0"/>
        </a:xfrm>
      </p:grpSpPr>
      <p:sp>
        <p:nvSpPr>
          <p:cNvPr id="390" name="Shape 390"/>
          <p:cNvSpPr/>
          <p:nvPr/>
        </p:nvSpPr>
        <p:spPr>
          <a:xfrm rot="20956401">
            <a:off x="2683595" y="-4818800"/>
            <a:ext cx="17153296" cy="16709280"/>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5785"/>
              </a:srgbClr>
            </a:solidFill>
            <a:prstDash val="dash"/>
            <a:miter/>
          </a:ln>
        </p:spPr>
        <p:txBody>
          <a:bodyPr lIns="0" tIns="0" rIns="0" bIns="0"/>
          <a:lstStyle/>
          <a:p>
            <a:pPr>
              <a:lnSpc>
                <a:spcPct val="100000"/>
              </a:lnSpc>
              <a:defRPr sz="3600"/>
            </a:pPr>
            <a:endParaRPr sz="3600"/>
          </a:p>
        </p:txBody>
      </p:sp>
      <p:sp>
        <p:nvSpPr>
          <p:cNvPr id="391" name="Shape 391"/>
          <p:cNvSpPr/>
          <p:nvPr/>
        </p:nvSpPr>
        <p:spPr>
          <a:xfrm rot="20810063">
            <a:off x="3926712" y="2550092"/>
            <a:ext cx="9384827" cy="9141901"/>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
            <a:solidFill>
              <a:srgbClr val="000000">
                <a:alpha val="5000"/>
              </a:srgbClr>
            </a:solidFill>
            <a:miter/>
          </a:ln>
        </p:spPr>
        <p:txBody>
          <a:bodyPr lIns="0" tIns="0" rIns="0" bIns="0"/>
          <a:lstStyle/>
          <a:p>
            <a:pPr>
              <a:lnSpc>
                <a:spcPct val="100000"/>
              </a:lnSpc>
              <a:defRPr sz="3600"/>
            </a:pPr>
            <a:endParaRPr sz="3600"/>
          </a:p>
        </p:txBody>
      </p:sp>
      <p:sp>
        <p:nvSpPr>
          <p:cNvPr id="392" name="Shape 392"/>
          <p:cNvSpPr>
            <a:spLocks noGrp="1"/>
          </p:cNvSpPr>
          <p:nvPr>
            <p:ph type="title"/>
          </p:nvPr>
        </p:nvSpPr>
        <p:spPr>
          <a:xfrm>
            <a:off x="6628507" y="2462353"/>
            <a:ext cx="11126987" cy="1739192"/>
          </a:xfrm>
          <a:prstGeom prst="rect">
            <a:avLst/>
          </a:prstGeom>
        </p:spPr>
        <p:txBody>
          <a:bodyPr lIns="0" tIns="0" rIns="0" bIns="0" anchor="t">
            <a:noAutofit/>
          </a:bodyPr>
          <a:lstStyle/>
          <a:p>
            <a:r>
              <a:t>Title Text</a:t>
            </a:r>
          </a:p>
        </p:txBody>
      </p:sp>
      <p:sp>
        <p:nvSpPr>
          <p:cNvPr id="393" name="Shape 393"/>
          <p:cNvSpPr>
            <a:spLocks noGrp="1"/>
          </p:cNvSpPr>
          <p:nvPr>
            <p:ph type="body" sz="quarter" idx="13"/>
          </p:nvPr>
        </p:nvSpPr>
        <p:spPr>
          <a:xfrm>
            <a:off x="972292" y="8046843"/>
            <a:ext cx="4001592" cy="487563"/>
          </a:xfrm>
          <a:prstGeom prst="rect">
            <a:avLst/>
          </a:prstGeom>
        </p:spPr>
        <p:txBody>
          <a:bodyPr lIns="0" tIns="0" rIns="0" bIns="0" anchor="t">
            <a:noAutofit/>
          </a:bodyPr>
          <a:lstStyle>
            <a:lvl1pPr marL="0" indent="0" algn="ctr" defTabSz="1828823">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r>
              <a:t>Title Text</a:t>
            </a:r>
          </a:p>
        </p:txBody>
      </p:sp>
      <p:sp>
        <p:nvSpPr>
          <p:cNvPr id="394" name="Shape 394"/>
          <p:cNvSpPr>
            <a:spLocks noGrp="1"/>
          </p:cNvSpPr>
          <p:nvPr>
            <p:ph type="body" sz="quarter" idx="14"/>
          </p:nvPr>
        </p:nvSpPr>
        <p:spPr>
          <a:xfrm>
            <a:off x="972292" y="8790278"/>
            <a:ext cx="4001592" cy="3153768"/>
          </a:xfrm>
          <a:prstGeom prst="rect">
            <a:avLst/>
          </a:prstGeom>
        </p:spPr>
        <p:txBody>
          <a:bodyPr lIns="0" tIns="0" rIns="0" bIns="0" anchor="t">
            <a:noAutofit/>
          </a:bodyPr>
          <a:lstStyle>
            <a:lvl1pPr marL="0" indent="0" algn="ctr">
              <a:spcBef>
                <a:spcPts val="0"/>
              </a:spcBef>
              <a:buSzTx/>
              <a:buNone/>
            </a:lvl1pPr>
          </a:lstStyle>
          <a:p>
            <a:r>
              <a:t>Body copy</a:t>
            </a:r>
          </a:p>
        </p:txBody>
      </p:sp>
      <p:sp>
        <p:nvSpPr>
          <p:cNvPr id="395" name="Shape 395"/>
          <p:cNvSpPr>
            <a:spLocks noGrp="1"/>
          </p:cNvSpPr>
          <p:nvPr>
            <p:ph type="body" sz="quarter" idx="15"/>
          </p:nvPr>
        </p:nvSpPr>
        <p:spPr>
          <a:xfrm>
            <a:off x="5571601" y="8024483"/>
            <a:ext cx="4001592" cy="487563"/>
          </a:xfrm>
          <a:prstGeom prst="rect">
            <a:avLst/>
          </a:prstGeom>
        </p:spPr>
        <p:txBody>
          <a:bodyPr lIns="0" tIns="0" rIns="0" bIns="0" anchor="t">
            <a:noAutofit/>
          </a:bodyPr>
          <a:lstStyle>
            <a:lvl1pPr marL="0" indent="0" algn="ctr" defTabSz="1828823">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r>
              <a:t>Title Text</a:t>
            </a:r>
          </a:p>
        </p:txBody>
      </p:sp>
      <p:sp>
        <p:nvSpPr>
          <p:cNvPr id="396" name="Shape 396"/>
          <p:cNvSpPr>
            <a:spLocks noGrp="1"/>
          </p:cNvSpPr>
          <p:nvPr>
            <p:ph type="body" sz="quarter" idx="16"/>
          </p:nvPr>
        </p:nvSpPr>
        <p:spPr>
          <a:xfrm>
            <a:off x="5571601" y="8767921"/>
            <a:ext cx="4001592" cy="3198483"/>
          </a:xfrm>
          <a:prstGeom prst="rect">
            <a:avLst/>
          </a:prstGeom>
        </p:spPr>
        <p:txBody>
          <a:bodyPr lIns="0" tIns="0" rIns="0" bIns="0" anchor="t">
            <a:noAutofit/>
          </a:bodyPr>
          <a:lstStyle>
            <a:lvl1pPr marL="0" indent="0" algn="ctr">
              <a:spcBef>
                <a:spcPts val="0"/>
              </a:spcBef>
              <a:buSzTx/>
              <a:buNone/>
            </a:lvl1pPr>
          </a:lstStyle>
          <a:p>
            <a:r>
              <a:t>Body copy</a:t>
            </a:r>
          </a:p>
        </p:txBody>
      </p:sp>
      <p:sp>
        <p:nvSpPr>
          <p:cNvPr id="397" name="Shape 397"/>
          <p:cNvSpPr>
            <a:spLocks noGrp="1"/>
          </p:cNvSpPr>
          <p:nvPr>
            <p:ph type="body" sz="quarter" idx="17"/>
          </p:nvPr>
        </p:nvSpPr>
        <p:spPr>
          <a:xfrm>
            <a:off x="10172892" y="8035992"/>
            <a:ext cx="4001592" cy="487563"/>
          </a:xfrm>
          <a:prstGeom prst="rect">
            <a:avLst/>
          </a:prstGeom>
        </p:spPr>
        <p:txBody>
          <a:bodyPr lIns="0" tIns="0" rIns="0" bIns="0" anchor="t">
            <a:noAutofit/>
          </a:bodyPr>
          <a:lstStyle>
            <a:lvl1pPr marL="0" indent="0" algn="ctr" defTabSz="1828823">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r>
              <a:t>Title Text</a:t>
            </a:r>
          </a:p>
        </p:txBody>
      </p:sp>
      <p:sp>
        <p:nvSpPr>
          <p:cNvPr id="398" name="Shape 398"/>
          <p:cNvSpPr>
            <a:spLocks noGrp="1"/>
          </p:cNvSpPr>
          <p:nvPr>
            <p:ph type="body" sz="quarter" idx="18"/>
          </p:nvPr>
        </p:nvSpPr>
        <p:spPr>
          <a:xfrm>
            <a:off x="10172892" y="8779428"/>
            <a:ext cx="4001592" cy="3153768"/>
          </a:xfrm>
          <a:prstGeom prst="rect">
            <a:avLst/>
          </a:prstGeom>
        </p:spPr>
        <p:txBody>
          <a:bodyPr lIns="0" tIns="0" rIns="0" bIns="0" anchor="t">
            <a:noAutofit/>
          </a:bodyPr>
          <a:lstStyle>
            <a:lvl1pPr marL="0" indent="0" algn="ctr">
              <a:spcBef>
                <a:spcPts val="0"/>
              </a:spcBef>
              <a:buSzTx/>
              <a:buNone/>
            </a:lvl1pPr>
          </a:lstStyle>
          <a:p>
            <a:r>
              <a:t>Body copy</a:t>
            </a:r>
          </a:p>
        </p:txBody>
      </p:sp>
      <p:sp>
        <p:nvSpPr>
          <p:cNvPr id="399" name="Shape 399"/>
          <p:cNvSpPr>
            <a:spLocks noGrp="1"/>
          </p:cNvSpPr>
          <p:nvPr>
            <p:ph type="body" sz="quarter" idx="19"/>
          </p:nvPr>
        </p:nvSpPr>
        <p:spPr>
          <a:xfrm>
            <a:off x="19410119" y="8047501"/>
            <a:ext cx="4001592" cy="487563"/>
          </a:xfrm>
          <a:prstGeom prst="rect">
            <a:avLst/>
          </a:prstGeom>
        </p:spPr>
        <p:txBody>
          <a:bodyPr lIns="0" tIns="0" rIns="0" bIns="0" anchor="t">
            <a:noAutofit/>
          </a:bodyPr>
          <a:lstStyle>
            <a:lvl1pPr marL="0" indent="0" algn="ctr" defTabSz="1828823">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r>
              <a:t>Title Text</a:t>
            </a:r>
          </a:p>
        </p:txBody>
      </p:sp>
      <p:sp>
        <p:nvSpPr>
          <p:cNvPr id="400" name="Shape 400"/>
          <p:cNvSpPr>
            <a:spLocks noGrp="1"/>
          </p:cNvSpPr>
          <p:nvPr>
            <p:ph type="body" sz="quarter" idx="20"/>
          </p:nvPr>
        </p:nvSpPr>
        <p:spPr>
          <a:xfrm>
            <a:off x="19410119" y="8790938"/>
            <a:ext cx="4001592" cy="3152448"/>
          </a:xfrm>
          <a:prstGeom prst="rect">
            <a:avLst/>
          </a:prstGeom>
        </p:spPr>
        <p:txBody>
          <a:bodyPr lIns="0" tIns="0" rIns="0" bIns="0" anchor="t">
            <a:noAutofit/>
          </a:bodyPr>
          <a:lstStyle>
            <a:lvl1pPr marL="0" indent="0" algn="ctr">
              <a:spcBef>
                <a:spcPts val="0"/>
              </a:spcBef>
              <a:buSzTx/>
              <a:buNone/>
            </a:lvl1pPr>
          </a:lstStyle>
          <a:p>
            <a:r>
              <a:t>Body copy</a:t>
            </a:r>
          </a:p>
        </p:txBody>
      </p:sp>
      <p:sp>
        <p:nvSpPr>
          <p:cNvPr id="401" name="Shape 401"/>
          <p:cNvSpPr>
            <a:spLocks noGrp="1"/>
          </p:cNvSpPr>
          <p:nvPr>
            <p:ph type="pic" sz="quarter" idx="21"/>
          </p:nvPr>
        </p:nvSpPr>
        <p:spPr>
          <a:xfrm>
            <a:off x="6266875" y="4890268"/>
            <a:ext cx="2610880" cy="2610877"/>
          </a:xfrm>
          <a:prstGeom prst="rect">
            <a:avLst/>
          </a:prstGeom>
          <a:ln w="38100">
            <a:solidFill>
              <a:schemeClr val="accent6">
                <a:hueOff val="-4754211"/>
                <a:satOff val="44162"/>
                <a:lumOff val="5094"/>
              </a:schemeClr>
            </a:solidFill>
          </a:ln>
        </p:spPr>
        <p:txBody>
          <a:bodyPr lIns="91439" tIns="45719" rIns="91439" bIns="45719" anchor="t">
            <a:noAutofit/>
          </a:bodyPr>
          <a:lstStyle/>
          <a:p>
            <a:endParaRPr/>
          </a:p>
        </p:txBody>
      </p:sp>
      <p:sp>
        <p:nvSpPr>
          <p:cNvPr id="402" name="Shape 402"/>
          <p:cNvSpPr>
            <a:spLocks noGrp="1"/>
          </p:cNvSpPr>
          <p:nvPr>
            <p:ph type="pic" sz="quarter" idx="22"/>
          </p:nvPr>
        </p:nvSpPr>
        <p:spPr>
          <a:xfrm>
            <a:off x="1667565" y="4890268"/>
            <a:ext cx="2610880" cy="2610877"/>
          </a:xfrm>
          <a:prstGeom prst="rect">
            <a:avLst/>
          </a:prstGeom>
          <a:ln w="38100">
            <a:solidFill>
              <a:schemeClr val="accent6">
                <a:hueOff val="-4754211"/>
                <a:satOff val="44162"/>
                <a:lumOff val="5094"/>
              </a:schemeClr>
            </a:solidFill>
          </a:ln>
        </p:spPr>
        <p:txBody>
          <a:bodyPr lIns="91439" tIns="45719" rIns="91439" bIns="45719" anchor="t">
            <a:noAutofit/>
          </a:bodyPr>
          <a:lstStyle/>
          <a:p>
            <a:endParaRPr/>
          </a:p>
        </p:txBody>
      </p:sp>
      <p:sp>
        <p:nvSpPr>
          <p:cNvPr id="403" name="Shape 403"/>
          <p:cNvSpPr>
            <a:spLocks noGrp="1"/>
          </p:cNvSpPr>
          <p:nvPr>
            <p:ph type="pic" sz="quarter" idx="23"/>
          </p:nvPr>
        </p:nvSpPr>
        <p:spPr>
          <a:xfrm>
            <a:off x="20105392" y="4890268"/>
            <a:ext cx="2610880" cy="2610877"/>
          </a:xfrm>
          <a:prstGeom prst="rect">
            <a:avLst/>
          </a:prstGeom>
          <a:ln w="38100">
            <a:solidFill>
              <a:schemeClr val="accent6">
                <a:hueOff val="-4754211"/>
                <a:satOff val="44162"/>
                <a:lumOff val="5094"/>
              </a:schemeClr>
            </a:solidFill>
          </a:ln>
        </p:spPr>
        <p:txBody>
          <a:bodyPr lIns="91439" tIns="45719" rIns="91439" bIns="45719" anchor="t">
            <a:noAutofit/>
          </a:bodyPr>
          <a:lstStyle/>
          <a:p>
            <a:endParaRPr/>
          </a:p>
        </p:txBody>
      </p:sp>
      <p:sp>
        <p:nvSpPr>
          <p:cNvPr id="404" name="Shape 404"/>
          <p:cNvSpPr>
            <a:spLocks noGrp="1"/>
          </p:cNvSpPr>
          <p:nvPr>
            <p:ph type="pic" sz="quarter" idx="24"/>
          </p:nvPr>
        </p:nvSpPr>
        <p:spPr>
          <a:xfrm>
            <a:off x="10868165" y="4890268"/>
            <a:ext cx="2610880" cy="2610877"/>
          </a:xfrm>
          <a:prstGeom prst="rect">
            <a:avLst/>
          </a:prstGeom>
          <a:ln w="38100">
            <a:solidFill>
              <a:schemeClr val="accent6">
                <a:hueOff val="-4754211"/>
                <a:satOff val="44162"/>
                <a:lumOff val="5094"/>
              </a:schemeClr>
            </a:solidFill>
          </a:ln>
        </p:spPr>
        <p:txBody>
          <a:bodyPr lIns="91439" tIns="45719" rIns="91439" bIns="45719" anchor="t">
            <a:noAutofit/>
          </a:bodyPr>
          <a:lstStyle/>
          <a:p>
            <a:endParaRPr/>
          </a:p>
        </p:txBody>
      </p:sp>
      <p:sp>
        <p:nvSpPr>
          <p:cNvPr id="405" name="Shape 405"/>
          <p:cNvSpPr>
            <a:spLocks noGrp="1"/>
          </p:cNvSpPr>
          <p:nvPr>
            <p:ph type="sldNum" sz="quarter" idx="2"/>
          </p:nvPr>
        </p:nvSpPr>
        <p:spPr>
          <a:xfrm>
            <a:off x="12185650" y="13081000"/>
            <a:ext cx="327013" cy="287258"/>
          </a:xfrm>
          <a:prstGeom prst="rect">
            <a:avLst/>
          </a:prstGeom>
        </p:spPr>
        <p:txBody>
          <a:bodyPr/>
          <a:lstStyle/>
          <a:p>
            <a:fld id="{86CB4B4D-7CA3-9044-876B-883B54F8677D}" type="slidenum">
              <a:rPr/>
              <a:t>‹#›</a:t>
            </a:fld>
            <a:endParaRPr/>
          </a:p>
        </p:txBody>
      </p:sp>
      <p:sp>
        <p:nvSpPr>
          <p:cNvPr id="18" name="Shape 397"/>
          <p:cNvSpPr>
            <a:spLocks noGrp="1"/>
          </p:cNvSpPr>
          <p:nvPr>
            <p:ph type="body" sz="quarter" idx="25"/>
          </p:nvPr>
        </p:nvSpPr>
        <p:spPr>
          <a:xfrm>
            <a:off x="14810817" y="8035992"/>
            <a:ext cx="4001592" cy="487563"/>
          </a:xfrm>
          <a:prstGeom prst="rect">
            <a:avLst/>
          </a:prstGeom>
        </p:spPr>
        <p:txBody>
          <a:bodyPr lIns="0" tIns="0" rIns="0" bIns="0" anchor="t">
            <a:noAutofit/>
          </a:bodyPr>
          <a:lstStyle>
            <a:lvl1pPr marL="0" indent="0" algn="ctr" defTabSz="1828823">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r>
              <a:t>Title Text</a:t>
            </a:r>
          </a:p>
        </p:txBody>
      </p:sp>
      <p:sp>
        <p:nvSpPr>
          <p:cNvPr id="19" name="Shape 398"/>
          <p:cNvSpPr>
            <a:spLocks noGrp="1"/>
          </p:cNvSpPr>
          <p:nvPr>
            <p:ph type="body" sz="quarter" idx="26"/>
          </p:nvPr>
        </p:nvSpPr>
        <p:spPr>
          <a:xfrm>
            <a:off x="14810817" y="8779428"/>
            <a:ext cx="4001592" cy="3153768"/>
          </a:xfrm>
          <a:prstGeom prst="rect">
            <a:avLst/>
          </a:prstGeom>
        </p:spPr>
        <p:txBody>
          <a:bodyPr lIns="0" tIns="0" rIns="0" bIns="0" anchor="t">
            <a:noAutofit/>
          </a:bodyPr>
          <a:lstStyle>
            <a:lvl1pPr marL="0" indent="0" algn="ctr">
              <a:spcBef>
                <a:spcPts val="0"/>
              </a:spcBef>
              <a:buSzTx/>
              <a:buNone/>
            </a:lvl1pPr>
          </a:lstStyle>
          <a:p>
            <a:r>
              <a:t>Body copy</a:t>
            </a:r>
          </a:p>
        </p:txBody>
      </p:sp>
      <p:sp>
        <p:nvSpPr>
          <p:cNvPr id="20" name="Shape 404"/>
          <p:cNvSpPr>
            <a:spLocks noGrp="1"/>
          </p:cNvSpPr>
          <p:nvPr>
            <p:ph type="pic" sz="quarter" idx="27"/>
          </p:nvPr>
        </p:nvSpPr>
        <p:spPr>
          <a:xfrm>
            <a:off x="15506091" y="4890268"/>
            <a:ext cx="2610880" cy="2610877"/>
          </a:xfrm>
          <a:prstGeom prst="rect">
            <a:avLst/>
          </a:prstGeom>
          <a:ln w="38100">
            <a:solidFill>
              <a:schemeClr val="accent6">
                <a:hueOff val="-4754211"/>
                <a:satOff val="44162"/>
                <a:lumOff val="5094"/>
              </a:schemeClr>
            </a:solidFill>
          </a:ln>
        </p:spPr>
        <p:txBody>
          <a:bodyPr lIns="91439" tIns="45719" rIns="91439" bIns="45719" anchor="t">
            <a:noAutofit/>
          </a:bodyPr>
          <a:lstStyle/>
          <a:p>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le + 4 points blue">
    <p:spTree>
      <p:nvGrpSpPr>
        <p:cNvPr id="1" name=""/>
        <p:cNvGrpSpPr/>
        <p:nvPr/>
      </p:nvGrpSpPr>
      <p:grpSpPr>
        <a:xfrm>
          <a:off x="0" y="0"/>
          <a:ext cx="0" cy="0"/>
          <a:chOff x="0" y="0"/>
          <a:chExt cx="0" cy="0"/>
        </a:xfrm>
      </p:grpSpPr>
      <p:sp>
        <p:nvSpPr>
          <p:cNvPr id="21" name="Rectangle 20"/>
          <p:cNvSpPr/>
          <p:nvPr userDrawn="1"/>
        </p:nvSpPr>
        <p:spPr>
          <a:xfrm>
            <a:off x="19210295" y="5280708"/>
            <a:ext cx="2610878" cy="2610878"/>
          </a:xfrm>
          <a:prstGeom prst="rect">
            <a:avLst/>
          </a:prstGeom>
          <a:ln w="12700">
            <a:solidFill>
              <a:srgbClr val="10A8E4"/>
            </a:solidFill>
            <a:miter/>
          </a:ln>
        </p:spPr>
        <p:txBody>
          <a:bodyPr lIns="45719" rIns="45719" rtlCol="0" anchor="ctr"/>
          <a:lstStyle/>
          <a:p>
            <a:pPr algn="ctr" defTabSz="914400">
              <a:lnSpc>
                <a:spcPct val="100000"/>
              </a:lnSpc>
            </a:pPr>
            <a:endParaRPr lang="en-US" sz="1800" dirty="0"/>
          </a:p>
        </p:txBody>
      </p:sp>
      <p:sp>
        <p:nvSpPr>
          <p:cNvPr id="20" name="Rectangle 19"/>
          <p:cNvSpPr/>
          <p:nvPr userDrawn="1"/>
        </p:nvSpPr>
        <p:spPr>
          <a:xfrm>
            <a:off x="13655079" y="5280708"/>
            <a:ext cx="2610878" cy="2610878"/>
          </a:xfrm>
          <a:prstGeom prst="rect">
            <a:avLst/>
          </a:prstGeom>
          <a:ln w="12700">
            <a:solidFill>
              <a:srgbClr val="10A8E4"/>
            </a:solidFill>
            <a:miter/>
          </a:ln>
        </p:spPr>
        <p:txBody>
          <a:bodyPr lIns="45719" rIns="45719" rtlCol="0" anchor="ctr"/>
          <a:lstStyle/>
          <a:p>
            <a:pPr algn="ctr" defTabSz="914400">
              <a:lnSpc>
                <a:spcPct val="100000"/>
              </a:lnSpc>
            </a:pPr>
            <a:endParaRPr lang="en-US" sz="1800" dirty="0"/>
          </a:p>
        </p:txBody>
      </p:sp>
      <p:sp>
        <p:nvSpPr>
          <p:cNvPr id="19" name="Rectangle 18"/>
          <p:cNvSpPr/>
          <p:nvPr userDrawn="1"/>
        </p:nvSpPr>
        <p:spPr>
          <a:xfrm>
            <a:off x="8117880" y="5280708"/>
            <a:ext cx="2610878" cy="2610878"/>
          </a:xfrm>
          <a:prstGeom prst="rect">
            <a:avLst/>
          </a:prstGeom>
          <a:ln w="12700">
            <a:solidFill>
              <a:srgbClr val="10A8E4"/>
            </a:solidFill>
            <a:miter/>
          </a:ln>
        </p:spPr>
        <p:txBody>
          <a:bodyPr lIns="45719" rIns="45719" rtlCol="0" anchor="ctr"/>
          <a:lstStyle/>
          <a:p>
            <a:pPr algn="ctr" defTabSz="914400">
              <a:lnSpc>
                <a:spcPct val="100000"/>
              </a:lnSpc>
            </a:pPr>
            <a:endParaRPr lang="en-US" sz="1800" dirty="0"/>
          </a:p>
        </p:txBody>
      </p:sp>
      <p:sp>
        <p:nvSpPr>
          <p:cNvPr id="390" name="Shape 390"/>
          <p:cNvSpPr/>
          <p:nvPr/>
        </p:nvSpPr>
        <p:spPr>
          <a:xfrm rot="20956401">
            <a:off x="2683594" y="-4818799"/>
            <a:ext cx="17153296" cy="16709279"/>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5785"/>
              </a:srgbClr>
            </a:solidFill>
            <a:prstDash val="dash"/>
            <a:miter/>
          </a:ln>
        </p:spPr>
        <p:txBody>
          <a:bodyPr lIns="0" tIns="0" rIns="0" bIns="0"/>
          <a:lstStyle/>
          <a:p>
            <a:pPr>
              <a:lnSpc>
                <a:spcPct val="100000"/>
              </a:lnSpc>
              <a:defRPr sz="3600"/>
            </a:pPr>
            <a:endParaRPr/>
          </a:p>
        </p:txBody>
      </p:sp>
      <p:sp>
        <p:nvSpPr>
          <p:cNvPr id="391" name="Shape 391"/>
          <p:cNvSpPr/>
          <p:nvPr/>
        </p:nvSpPr>
        <p:spPr>
          <a:xfrm rot="20810063">
            <a:off x="3926713" y="2550091"/>
            <a:ext cx="9384826" cy="9141902"/>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
            <a:solidFill>
              <a:srgbClr val="000000">
                <a:alpha val="5000"/>
              </a:srgbClr>
            </a:solidFill>
            <a:miter/>
          </a:ln>
        </p:spPr>
        <p:txBody>
          <a:bodyPr lIns="0" tIns="0" rIns="0" bIns="0"/>
          <a:lstStyle/>
          <a:p>
            <a:pPr>
              <a:lnSpc>
                <a:spcPct val="100000"/>
              </a:lnSpc>
              <a:defRPr sz="3600"/>
            </a:pPr>
            <a:endParaRPr/>
          </a:p>
        </p:txBody>
      </p:sp>
      <p:sp>
        <p:nvSpPr>
          <p:cNvPr id="392" name="Shape 392"/>
          <p:cNvSpPr>
            <a:spLocks noGrp="1"/>
          </p:cNvSpPr>
          <p:nvPr>
            <p:ph type="title"/>
          </p:nvPr>
        </p:nvSpPr>
        <p:spPr>
          <a:xfrm>
            <a:off x="6628507" y="1601460"/>
            <a:ext cx="11126986" cy="1739192"/>
          </a:xfrm>
          <a:prstGeom prst="rect">
            <a:avLst/>
          </a:prstGeom>
        </p:spPr>
        <p:txBody>
          <a:bodyPr lIns="0" tIns="0" rIns="0" bIns="0" anchor="t">
            <a:noAutofit/>
          </a:bodyPr>
          <a:lstStyle/>
          <a:p>
            <a:r>
              <a:rPr lang="en-US"/>
              <a:t>Click to edit Master title style</a:t>
            </a:r>
            <a:endParaRPr/>
          </a:p>
        </p:txBody>
      </p:sp>
      <p:sp>
        <p:nvSpPr>
          <p:cNvPr id="393" name="Shape 393"/>
          <p:cNvSpPr>
            <a:spLocks noGrp="1"/>
          </p:cNvSpPr>
          <p:nvPr>
            <p:ph type="body" sz="quarter" idx="13"/>
          </p:nvPr>
        </p:nvSpPr>
        <p:spPr>
          <a:xfrm>
            <a:off x="1885403" y="8437285"/>
            <a:ext cx="4001592" cy="487562"/>
          </a:xfrm>
          <a:prstGeom prst="rect">
            <a:avLst/>
          </a:prstGeom>
        </p:spPr>
        <p:txBody>
          <a:bodyPr lIns="0" tIns="0" rIns="0" bIns="0" anchor="t">
            <a:noAutofit/>
          </a:bodyPr>
          <a:lstStyle>
            <a:lvl1pPr marL="0" indent="0" algn="ctr" defTabSz="1828800">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pPr lvl="0"/>
            <a:r>
              <a:rPr lang="en-US"/>
              <a:t>Click to edit Master text styles</a:t>
            </a:r>
          </a:p>
        </p:txBody>
      </p:sp>
      <p:sp>
        <p:nvSpPr>
          <p:cNvPr id="394" name="Shape 394"/>
          <p:cNvSpPr>
            <a:spLocks noGrp="1"/>
          </p:cNvSpPr>
          <p:nvPr>
            <p:ph type="body" sz="quarter" idx="14"/>
          </p:nvPr>
        </p:nvSpPr>
        <p:spPr>
          <a:xfrm>
            <a:off x="1885403" y="9464498"/>
            <a:ext cx="4001592" cy="3153769"/>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395" name="Shape 395"/>
          <p:cNvSpPr>
            <a:spLocks noGrp="1"/>
          </p:cNvSpPr>
          <p:nvPr>
            <p:ph type="body" sz="quarter" idx="15"/>
          </p:nvPr>
        </p:nvSpPr>
        <p:spPr>
          <a:xfrm>
            <a:off x="7422602" y="8414927"/>
            <a:ext cx="4001593" cy="487562"/>
          </a:xfrm>
          <a:prstGeom prst="rect">
            <a:avLst/>
          </a:prstGeom>
        </p:spPr>
        <p:txBody>
          <a:bodyPr lIns="0" tIns="0" rIns="0" bIns="0" anchor="t">
            <a:noAutofit/>
          </a:bodyPr>
          <a:lstStyle>
            <a:lvl1pPr marL="0" indent="0" algn="ctr" defTabSz="1828800">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pPr lvl="0"/>
            <a:r>
              <a:rPr lang="en-US"/>
              <a:t>Click to edit Master text styles</a:t>
            </a:r>
          </a:p>
        </p:txBody>
      </p:sp>
      <p:sp>
        <p:nvSpPr>
          <p:cNvPr id="396" name="Shape 396"/>
          <p:cNvSpPr>
            <a:spLocks noGrp="1"/>
          </p:cNvSpPr>
          <p:nvPr>
            <p:ph type="body" sz="quarter" idx="16"/>
          </p:nvPr>
        </p:nvSpPr>
        <p:spPr>
          <a:xfrm>
            <a:off x="7422603" y="9442141"/>
            <a:ext cx="4001592" cy="3198483"/>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397" name="Shape 397"/>
          <p:cNvSpPr>
            <a:spLocks noGrp="1"/>
          </p:cNvSpPr>
          <p:nvPr>
            <p:ph type="body" sz="quarter" idx="17"/>
          </p:nvPr>
        </p:nvSpPr>
        <p:spPr>
          <a:xfrm>
            <a:off x="12959803" y="8426436"/>
            <a:ext cx="4001593" cy="487562"/>
          </a:xfrm>
          <a:prstGeom prst="rect">
            <a:avLst/>
          </a:prstGeom>
        </p:spPr>
        <p:txBody>
          <a:bodyPr lIns="0" tIns="0" rIns="0" bIns="0" anchor="t">
            <a:noAutofit/>
          </a:bodyPr>
          <a:lstStyle>
            <a:lvl1pPr marL="0" indent="0" algn="ctr" defTabSz="1828800">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pPr lvl="0"/>
            <a:r>
              <a:rPr lang="en-US"/>
              <a:t>Click to edit Master text styles</a:t>
            </a:r>
          </a:p>
        </p:txBody>
      </p:sp>
      <p:sp>
        <p:nvSpPr>
          <p:cNvPr id="398" name="Shape 398"/>
          <p:cNvSpPr>
            <a:spLocks noGrp="1"/>
          </p:cNvSpPr>
          <p:nvPr>
            <p:ph type="body" sz="quarter" idx="18"/>
          </p:nvPr>
        </p:nvSpPr>
        <p:spPr>
          <a:xfrm>
            <a:off x="12959804" y="9453649"/>
            <a:ext cx="4001592" cy="3153768"/>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399" name="Shape 399"/>
          <p:cNvSpPr>
            <a:spLocks noGrp="1"/>
          </p:cNvSpPr>
          <p:nvPr>
            <p:ph type="body" sz="quarter" idx="19"/>
          </p:nvPr>
        </p:nvSpPr>
        <p:spPr>
          <a:xfrm>
            <a:off x="18497004" y="8437945"/>
            <a:ext cx="4001593" cy="487562"/>
          </a:xfrm>
          <a:prstGeom prst="rect">
            <a:avLst/>
          </a:prstGeom>
        </p:spPr>
        <p:txBody>
          <a:bodyPr lIns="0" tIns="0" rIns="0" bIns="0" anchor="t">
            <a:noAutofit/>
          </a:bodyPr>
          <a:lstStyle>
            <a:lvl1pPr marL="0" indent="0" algn="ctr" defTabSz="1828800">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pPr lvl="0"/>
            <a:r>
              <a:rPr lang="en-US"/>
              <a:t>Click to edit Master text styles</a:t>
            </a:r>
          </a:p>
        </p:txBody>
      </p:sp>
      <p:sp>
        <p:nvSpPr>
          <p:cNvPr id="400" name="Shape 400"/>
          <p:cNvSpPr>
            <a:spLocks noGrp="1"/>
          </p:cNvSpPr>
          <p:nvPr>
            <p:ph type="body" sz="quarter" idx="20"/>
          </p:nvPr>
        </p:nvSpPr>
        <p:spPr>
          <a:xfrm>
            <a:off x="18497005" y="9465158"/>
            <a:ext cx="4001592" cy="3152449"/>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405" name="Shape 405"/>
          <p:cNvSpPr>
            <a:spLocks noGrp="1"/>
          </p:cNvSpPr>
          <p:nvPr>
            <p:ph type="sldNum" sz="quarter" idx="2"/>
          </p:nvPr>
        </p:nvSpPr>
        <p:spPr>
          <a:prstGeom prst="rect">
            <a:avLst/>
          </a:prstGeom>
        </p:spPr>
        <p:txBody>
          <a:bodyPr/>
          <a:lstStyle/>
          <a:p>
            <a:fld id="{86CB4B4D-7CA3-9044-876B-883B54F8677D}" type="slidenum">
              <a:rPr/>
              <a:t>‹#›</a:t>
            </a:fld>
            <a:endParaRPr/>
          </a:p>
        </p:txBody>
      </p:sp>
      <p:sp>
        <p:nvSpPr>
          <p:cNvPr id="2" name="Rectangle 1"/>
          <p:cNvSpPr/>
          <p:nvPr userDrawn="1"/>
        </p:nvSpPr>
        <p:spPr>
          <a:xfrm>
            <a:off x="2580678" y="5280708"/>
            <a:ext cx="2610878" cy="2610878"/>
          </a:xfrm>
          <a:prstGeom prst="rect">
            <a:avLst/>
          </a:prstGeom>
          <a:ln w="12700">
            <a:solidFill>
              <a:srgbClr val="10A8E4"/>
            </a:solidFill>
            <a:miter/>
          </a:ln>
        </p:spPr>
        <p:txBody>
          <a:bodyPr lIns="45719" rIns="45719" rtlCol="0" anchor="ctr"/>
          <a:lstStyle/>
          <a:p>
            <a:pPr algn="ctr" defTabSz="914400">
              <a:lnSpc>
                <a:spcPct val="100000"/>
              </a:lnSpc>
            </a:pPr>
            <a:endParaRPr lang="en-US" sz="1800" dirty="0"/>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reserve="1">
  <p:cSld name="Title + 3 points blue">
    <p:spTree>
      <p:nvGrpSpPr>
        <p:cNvPr id="1" name=""/>
        <p:cNvGrpSpPr/>
        <p:nvPr/>
      </p:nvGrpSpPr>
      <p:grpSpPr>
        <a:xfrm>
          <a:off x="0" y="0"/>
          <a:ext cx="0" cy="0"/>
          <a:chOff x="0" y="0"/>
          <a:chExt cx="0" cy="0"/>
        </a:xfrm>
      </p:grpSpPr>
      <p:sp>
        <p:nvSpPr>
          <p:cNvPr id="434" name="Shape 434"/>
          <p:cNvSpPr/>
          <p:nvPr/>
        </p:nvSpPr>
        <p:spPr>
          <a:xfrm rot="20956401">
            <a:off x="668527" y="-6173465"/>
            <a:ext cx="17153296" cy="16709278"/>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5785"/>
              </a:srgbClr>
            </a:solidFill>
            <a:prstDash val="dash"/>
            <a:miter/>
          </a:ln>
        </p:spPr>
        <p:txBody>
          <a:bodyPr lIns="0" tIns="0" rIns="0" bIns="0"/>
          <a:lstStyle/>
          <a:p>
            <a:pPr>
              <a:lnSpc>
                <a:spcPct val="100000"/>
              </a:lnSpc>
              <a:defRPr sz="3600"/>
            </a:pPr>
            <a:endParaRPr/>
          </a:p>
        </p:txBody>
      </p:sp>
      <p:sp>
        <p:nvSpPr>
          <p:cNvPr id="435" name="Shape 435"/>
          <p:cNvSpPr/>
          <p:nvPr/>
        </p:nvSpPr>
        <p:spPr>
          <a:xfrm rot="20810063">
            <a:off x="6568313" y="3244358"/>
            <a:ext cx="9384826" cy="9141902"/>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
            <a:solidFill>
              <a:srgbClr val="000000">
                <a:alpha val="5000"/>
              </a:srgbClr>
            </a:solidFill>
            <a:miter/>
          </a:ln>
        </p:spPr>
        <p:txBody>
          <a:bodyPr lIns="0" tIns="0" rIns="0" bIns="0"/>
          <a:lstStyle/>
          <a:p>
            <a:pPr>
              <a:lnSpc>
                <a:spcPct val="100000"/>
              </a:lnSpc>
              <a:defRPr sz="3600"/>
            </a:pPr>
            <a:endParaRPr/>
          </a:p>
        </p:txBody>
      </p:sp>
      <p:sp>
        <p:nvSpPr>
          <p:cNvPr id="436" name="Shape 436"/>
          <p:cNvSpPr>
            <a:spLocks noGrp="1"/>
          </p:cNvSpPr>
          <p:nvPr>
            <p:ph type="title"/>
          </p:nvPr>
        </p:nvSpPr>
        <p:spPr>
          <a:xfrm>
            <a:off x="6628507" y="2462351"/>
            <a:ext cx="11126986" cy="1739192"/>
          </a:xfrm>
          <a:prstGeom prst="rect">
            <a:avLst/>
          </a:prstGeom>
        </p:spPr>
        <p:txBody>
          <a:bodyPr lIns="0" tIns="0" rIns="0" bIns="0" anchor="t">
            <a:noAutofit/>
          </a:bodyPr>
          <a:lstStyle/>
          <a:p>
            <a:r>
              <a:rPr lang="en-US"/>
              <a:t>Click to edit Master title style</a:t>
            </a:r>
            <a:endParaRPr/>
          </a:p>
        </p:txBody>
      </p:sp>
      <p:sp>
        <p:nvSpPr>
          <p:cNvPr id="437" name="Shape 437"/>
          <p:cNvSpPr>
            <a:spLocks noGrp="1"/>
          </p:cNvSpPr>
          <p:nvPr>
            <p:ph type="body" sz="quarter" idx="13"/>
          </p:nvPr>
        </p:nvSpPr>
        <p:spPr>
          <a:xfrm>
            <a:off x="4654002" y="7990617"/>
            <a:ext cx="4001593" cy="487562"/>
          </a:xfrm>
          <a:prstGeom prst="rect">
            <a:avLst/>
          </a:prstGeom>
        </p:spPr>
        <p:txBody>
          <a:bodyPr lIns="0" tIns="0" rIns="0" bIns="0" anchor="t">
            <a:noAutofit/>
          </a:bodyPr>
          <a:lstStyle>
            <a:lvl1pPr marL="0" indent="0" algn="ctr" defTabSz="1828800">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pPr lvl="0"/>
            <a:r>
              <a:rPr lang="en-US"/>
              <a:t>Click to edit Master text styles</a:t>
            </a:r>
          </a:p>
        </p:txBody>
      </p:sp>
      <p:sp>
        <p:nvSpPr>
          <p:cNvPr id="438" name="Shape 438"/>
          <p:cNvSpPr>
            <a:spLocks noGrp="1"/>
          </p:cNvSpPr>
          <p:nvPr>
            <p:ph type="body" sz="quarter" idx="14"/>
          </p:nvPr>
        </p:nvSpPr>
        <p:spPr>
          <a:xfrm>
            <a:off x="4654003" y="9271831"/>
            <a:ext cx="4001592" cy="2836070"/>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439" name="Shape 439"/>
          <p:cNvSpPr>
            <a:spLocks noGrp="1"/>
          </p:cNvSpPr>
          <p:nvPr>
            <p:ph type="body" sz="quarter" idx="15"/>
          </p:nvPr>
        </p:nvSpPr>
        <p:spPr>
          <a:xfrm>
            <a:off x="10191203" y="8002127"/>
            <a:ext cx="4001593" cy="487562"/>
          </a:xfrm>
          <a:prstGeom prst="rect">
            <a:avLst/>
          </a:prstGeom>
        </p:spPr>
        <p:txBody>
          <a:bodyPr lIns="0" tIns="0" rIns="0" bIns="0" anchor="t">
            <a:noAutofit/>
          </a:bodyPr>
          <a:lstStyle>
            <a:lvl1pPr marL="0" indent="0" algn="ctr" defTabSz="1828800">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pPr lvl="0"/>
            <a:r>
              <a:rPr lang="en-US"/>
              <a:t>Click to edit Master text styles</a:t>
            </a:r>
          </a:p>
        </p:txBody>
      </p:sp>
      <p:sp>
        <p:nvSpPr>
          <p:cNvPr id="440" name="Shape 440"/>
          <p:cNvSpPr>
            <a:spLocks noGrp="1"/>
          </p:cNvSpPr>
          <p:nvPr>
            <p:ph type="body" sz="quarter" idx="16"/>
          </p:nvPr>
        </p:nvSpPr>
        <p:spPr>
          <a:xfrm>
            <a:off x="10191204" y="9283339"/>
            <a:ext cx="4001592" cy="2813053"/>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441" name="Shape 441"/>
          <p:cNvSpPr>
            <a:spLocks noGrp="1"/>
          </p:cNvSpPr>
          <p:nvPr>
            <p:ph type="body" sz="quarter" idx="17"/>
          </p:nvPr>
        </p:nvSpPr>
        <p:spPr>
          <a:xfrm>
            <a:off x="15728404" y="8013635"/>
            <a:ext cx="4001593" cy="487562"/>
          </a:xfrm>
          <a:prstGeom prst="rect">
            <a:avLst/>
          </a:prstGeom>
        </p:spPr>
        <p:txBody>
          <a:bodyPr lIns="0" tIns="0" rIns="0" bIns="0" anchor="t">
            <a:noAutofit/>
          </a:bodyPr>
          <a:lstStyle>
            <a:lvl1pPr marL="0" indent="0" algn="ctr" defTabSz="1828800">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pPr lvl="0"/>
            <a:r>
              <a:rPr lang="en-US"/>
              <a:t>Click to edit Master text styles</a:t>
            </a:r>
          </a:p>
        </p:txBody>
      </p:sp>
      <p:sp>
        <p:nvSpPr>
          <p:cNvPr id="442" name="Shape 442"/>
          <p:cNvSpPr>
            <a:spLocks noGrp="1"/>
          </p:cNvSpPr>
          <p:nvPr>
            <p:ph type="body" sz="quarter" idx="18"/>
          </p:nvPr>
        </p:nvSpPr>
        <p:spPr>
          <a:xfrm>
            <a:off x="15728405" y="9294848"/>
            <a:ext cx="4001592" cy="2649151"/>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443" name="Shape 443"/>
          <p:cNvSpPr>
            <a:spLocks noGrp="1"/>
          </p:cNvSpPr>
          <p:nvPr>
            <p:ph type="pic" sz="quarter" idx="19"/>
          </p:nvPr>
        </p:nvSpPr>
        <p:spPr>
          <a:xfrm>
            <a:off x="5349278" y="4890265"/>
            <a:ext cx="2610880" cy="2610878"/>
          </a:xfrm>
          <a:prstGeom prst="rect">
            <a:avLst/>
          </a:prstGeom>
          <a:ln w="38100">
            <a:solidFill>
              <a:schemeClr val="accent6">
                <a:hueOff val="-4754211"/>
                <a:satOff val="44162"/>
                <a:lumOff val="5094"/>
              </a:schemeClr>
            </a:solidFill>
          </a:ln>
        </p:spPr>
        <p:txBody>
          <a:bodyPr lIns="91439" tIns="45719" rIns="91439" bIns="45719" anchor="t">
            <a:noAutofit/>
          </a:bodyPr>
          <a:lstStyle/>
          <a:p>
            <a:r>
              <a:rPr lang="en-US" dirty="0"/>
              <a:t>Drag picture to placeholder or click icon to add</a:t>
            </a:r>
            <a:endParaRPr dirty="0"/>
          </a:p>
        </p:txBody>
      </p:sp>
      <p:sp>
        <p:nvSpPr>
          <p:cNvPr id="444" name="Shape 444"/>
          <p:cNvSpPr>
            <a:spLocks noGrp="1"/>
          </p:cNvSpPr>
          <p:nvPr>
            <p:ph type="pic" sz="quarter" idx="20"/>
          </p:nvPr>
        </p:nvSpPr>
        <p:spPr>
          <a:xfrm>
            <a:off x="10886479" y="4890265"/>
            <a:ext cx="2610880" cy="2610878"/>
          </a:xfrm>
          <a:prstGeom prst="rect">
            <a:avLst/>
          </a:prstGeom>
          <a:ln w="38100">
            <a:solidFill>
              <a:schemeClr val="accent6">
                <a:hueOff val="-4754211"/>
                <a:satOff val="44162"/>
                <a:lumOff val="5094"/>
              </a:schemeClr>
            </a:solidFill>
          </a:ln>
        </p:spPr>
        <p:txBody>
          <a:bodyPr lIns="91439" tIns="45719" rIns="91439" bIns="45719" anchor="t">
            <a:noAutofit/>
          </a:bodyPr>
          <a:lstStyle/>
          <a:p>
            <a:r>
              <a:rPr lang="en-US" dirty="0"/>
              <a:t>Drag picture to placeholder or click icon to add</a:t>
            </a:r>
            <a:endParaRPr dirty="0"/>
          </a:p>
        </p:txBody>
      </p:sp>
      <p:sp>
        <p:nvSpPr>
          <p:cNvPr id="445" name="Shape 445"/>
          <p:cNvSpPr>
            <a:spLocks noGrp="1"/>
          </p:cNvSpPr>
          <p:nvPr>
            <p:ph type="pic" sz="quarter" idx="21"/>
          </p:nvPr>
        </p:nvSpPr>
        <p:spPr>
          <a:xfrm>
            <a:off x="16423679" y="4890265"/>
            <a:ext cx="2610880" cy="2610878"/>
          </a:xfrm>
          <a:prstGeom prst="rect">
            <a:avLst/>
          </a:prstGeom>
          <a:ln w="38100">
            <a:solidFill>
              <a:schemeClr val="accent6">
                <a:hueOff val="-4754211"/>
                <a:satOff val="44162"/>
                <a:lumOff val="5094"/>
              </a:schemeClr>
            </a:solidFill>
          </a:ln>
        </p:spPr>
        <p:txBody>
          <a:bodyPr lIns="91439" tIns="45719" rIns="91439" bIns="45719" anchor="t">
            <a:noAutofit/>
          </a:bodyPr>
          <a:lstStyle/>
          <a:p>
            <a:r>
              <a:rPr lang="en-US" dirty="0"/>
              <a:t>Drag picture to placeholder or click icon to add</a:t>
            </a:r>
            <a:endParaRPr dirty="0"/>
          </a:p>
        </p:txBody>
      </p:sp>
      <p:sp>
        <p:nvSpPr>
          <p:cNvPr id="446" name="Shape 446"/>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extLst>
    <p:ext uri="{DCECCB84-F9BA-43D5-87BE-67443E8EF086}">
      <p15:sldGuideLst xmlns:p15="http://schemas.microsoft.com/office/powerpoint/2012/main">
        <p15:guide id="1" orient="horz" pos="5832">
          <p15:clr>
            <a:srgbClr val="FBAE40"/>
          </p15:clr>
        </p15:guide>
        <p15:guide id="2" pos="768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reserve="1">
  <p:cSld name="Title + 2 points Img BLU">
    <p:spTree>
      <p:nvGrpSpPr>
        <p:cNvPr id="1" name=""/>
        <p:cNvGrpSpPr/>
        <p:nvPr/>
      </p:nvGrpSpPr>
      <p:grpSpPr>
        <a:xfrm>
          <a:off x="0" y="0"/>
          <a:ext cx="0" cy="0"/>
          <a:chOff x="0" y="0"/>
          <a:chExt cx="0" cy="0"/>
        </a:xfrm>
      </p:grpSpPr>
      <p:sp>
        <p:nvSpPr>
          <p:cNvPr id="472" name="Shape 472"/>
          <p:cNvSpPr>
            <a:spLocks noGrp="1"/>
          </p:cNvSpPr>
          <p:nvPr>
            <p:ph type="title"/>
          </p:nvPr>
        </p:nvSpPr>
        <p:spPr>
          <a:xfrm>
            <a:off x="6628507" y="2462351"/>
            <a:ext cx="11126986" cy="1739192"/>
          </a:xfrm>
          <a:prstGeom prst="rect">
            <a:avLst/>
          </a:prstGeom>
        </p:spPr>
        <p:txBody>
          <a:bodyPr lIns="0" tIns="0" rIns="0" bIns="0" anchor="t">
            <a:noAutofit/>
          </a:bodyPr>
          <a:lstStyle/>
          <a:p>
            <a:r>
              <a:rPr lang="en-US"/>
              <a:t>Click to edit Master title style</a:t>
            </a:r>
            <a:endParaRPr/>
          </a:p>
        </p:txBody>
      </p:sp>
      <p:sp>
        <p:nvSpPr>
          <p:cNvPr id="473" name="Shape 473"/>
          <p:cNvSpPr>
            <a:spLocks noGrp="1"/>
          </p:cNvSpPr>
          <p:nvPr>
            <p:ph type="body" sz="quarter" idx="13"/>
          </p:nvPr>
        </p:nvSpPr>
        <p:spPr>
          <a:xfrm>
            <a:off x="7422603" y="8027527"/>
            <a:ext cx="4001593" cy="487562"/>
          </a:xfrm>
          <a:prstGeom prst="rect">
            <a:avLst/>
          </a:prstGeom>
        </p:spPr>
        <p:txBody>
          <a:bodyPr lIns="0" tIns="0" rIns="0" bIns="0" anchor="t">
            <a:noAutofit/>
          </a:bodyPr>
          <a:lstStyle>
            <a:lvl1pPr marL="0" indent="0" algn="ctr" defTabSz="1828800">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pPr lvl="0"/>
            <a:r>
              <a:rPr lang="en-US"/>
              <a:t>Click to edit Master text styles</a:t>
            </a:r>
          </a:p>
        </p:txBody>
      </p:sp>
      <p:sp>
        <p:nvSpPr>
          <p:cNvPr id="474" name="Shape 474"/>
          <p:cNvSpPr>
            <a:spLocks noGrp="1"/>
          </p:cNvSpPr>
          <p:nvPr>
            <p:ph type="body" sz="quarter" idx="14"/>
          </p:nvPr>
        </p:nvSpPr>
        <p:spPr>
          <a:xfrm>
            <a:off x="7422604" y="9434863"/>
            <a:ext cx="4001592" cy="2672169"/>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475" name="Shape 475"/>
          <p:cNvSpPr>
            <a:spLocks noGrp="1"/>
          </p:cNvSpPr>
          <p:nvPr>
            <p:ph type="body" sz="quarter" idx="15"/>
          </p:nvPr>
        </p:nvSpPr>
        <p:spPr>
          <a:xfrm>
            <a:off x="12959804" y="8039035"/>
            <a:ext cx="4001593" cy="487562"/>
          </a:xfrm>
          <a:prstGeom prst="rect">
            <a:avLst/>
          </a:prstGeom>
        </p:spPr>
        <p:txBody>
          <a:bodyPr lIns="0" tIns="0" rIns="0" bIns="0" anchor="t">
            <a:noAutofit/>
          </a:bodyPr>
          <a:lstStyle>
            <a:lvl1pPr marL="0" indent="0" algn="ctr" defTabSz="1828800">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pPr lvl="0"/>
            <a:r>
              <a:rPr lang="en-US"/>
              <a:t>Click to edit Master text styles</a:t>
            </a:r>
          </a:p>
        </p:txBody>
      </p:sp>
      <p:sp>
        <p:nvSpPr>
          <p:cNvPr id="476" name="Shape 476"/>
          <p:cNvSpPr>
            <a:spLocks noGrp="1"/>
          </p:cNvSpPr>
          <p:nvPr>
            <p:ph type="body" sz="quarter" idx="16"/>
          </p:nvPr>
        </p:nvSpPr>
        <p:spPr>
          <a:xfrm>
            <a:off x="12959805" y="9446372"/>
            <a:ext cx="4001592" cy="2649151"/>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477" name="Shape 477"/>
          <p:cNvSpPr>
            <a:spLocks noGrp="1"/>
          </p:cNvSpPr>
          <p:nvPr>
            <p:ph type="pic" sz="quarter" idx="17"/>
          </p:nvPr>
        </p:nvSpPr>
        <p:spPr>
          <a:xfrm>
            <a:off x="8117878" y="4890265"/>
            <a:ext cx="2610880" cy="2610878"/>
          </a:xfrm>
          <a:prstGeom prst="rect">
            <a:avLst/>
          </a:prstGeom>
          <a:ln w="38100">
            <a:solidFill>
              <a:schemeClr val="accent6">
                <a:hueOff val="-4754211"/>
                <a:satOff val="44162"/>
                <a:lumOff val="5094"/>
              </a:schemeClr>
            </a:solidFill>
          </a:ln>
        </p:spPr>
        <p:txBody>
          <a:bodyPr lIns="91439" tIns="45719" rIns="91439" bIns="45719" anchor="t">
            <a:noAutofit/>
          </a:bodyPr>
          <a:lstStyle/>
          <a:p>
            <a:r>
              <a:rPr lang="en-US" dirty="0"/>
              <a:t>Drag picture to placeholder or click icon to add</a:t>
            </a:r>
            <a:endParaRPr dirty="0"/>
          </a:p>
        </p:txBody>
      </p:sp>
      <p:sp>
        <p:nvSpPr>
          <p:cNvPr id="478" name="Shape 478"/>
          <p:cNvSpPr>
            <a:spLocks noGrp="1"/>
          </p:cNvSpPr>
          <p:nvPr>
            <p:ph type="pic" sz="quarter" idx="18"/>
          </p:nvPr>
        </p:nvSpPr>
        <p:spPr>
          <a:xfrm>
            <a:off x="13655079" y="4890264"/>
            <a:ext cx="2610880" cy="2610879"/>
          </a:xfrm>
          <a:prstGeom prst="rect">
            <a:avLst/>
          </a:prstGeom>
          <a:ln w="38100">
            <a:solidFill>
              <a:schemeClr val="accent6">
                <a:hueOff val="-4754211"/>
                <a:satOff val="44162"/>
                <a:lumOff val="5094"/>
              </a:schemeClr>
            </a:solidFill>
          </a:ln>
        </p:spPr>
        <p:txBody>
          <a:bodyPr lIns="91439" tIns="45719" rIns="91439" bIns="45719" anchor="t">
            <a:noAutofit/>
          </a:bodyPr>
          <a:lstStyle/>
          <a:p>
            <a:r>
              <a:rPr lang="en-US" dirty="0"/>
              <a:t>Drag picture to placeholder or click icon to add</a:t>
            </a:r>
            <a:endParaRPr dirty="0"/>
          </a:p>
        </p:txBody>
      </p:sp>
      <p:sp>
        <p:nvSpPr>
          <p:cNvPr id="479" name="Shape 479"/>
          <p:cNvSpPr/>
          <p:nvPr/>
        </p:nvSpPr>
        <p:spPr>
          <a:xfrm rot="20956401">
            <a:off x="-4987206" y="-3227066"/>
            <a:ext cx="17153296" cy="16709279"/>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5785"/>
              </a:srgbClr>
            </a:solidFill>
            <a:prstDash val="dash"/>
            <a:miter/>
          </a:ln>
        </p:spPr>
        <p:txBody>
          <a:bodyPr lIns="0" tIns="0" rIns="0" bIns="0"/>
          <a:lstStyle/>
          <a:p>
            <a:pPr>
              <a:lnSpc>
                <a:spcPct val="100000"/>
              </a:lnSpc>
              <a:defRPr sz="3600"/>
            </a:pPr>
            <a:endParaRPr/>
          </a:p>
        </p:txBody>
      </p:sp>
      <p:sp>
        <p:nvSpPr>
          <p:cNvPr id="480" name="Shape 480"/>
          <p:cNvSpPr/>
          <p:nvPr/>
        </p:nvSpPr>
        <p:spPr>
          <a:xfrm rot="20810063">
            <a:off x="2961513" y="2160624"/>
            <a:ext cx="9384826" cy="9141903"/>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
            <a:solidFill>
              <a:srgbClr val="000000">
                <a:alpha val="5000"/>
              </a:srgbClr>
            </a:solidFill>
            <a:miter/>
          </a:ln>
        </p:spPr>
        <p:txBody>
          <a:bodyPr lIns="0" tIns="0" rIns="0" bIns="0"/>
          <a:lstStyle/>
          <a:p>
            <a:pPr>
              <a:lnSpc>
                <a:spcPct val="100000"/>
              </a:lnSpc>
              <a:defRPr sz="3600"/>
            </a:pPr>
            <a:endParaRPr/>
          </a:p>
        </p:txBody>
      </p:sp>
      <p:sp>
        <p:nvSpPr>
          <p:cNvPr id="481" name="Shape 481"/>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1_Title + 6 points Icon Blue">
    <p:spTree>
      <p:nvGrpSpPr>
        <p:cNvPr id="1" name=""/>
        <p:cNvGrpSpPr/>
        <p:nvPr/>
      </p:nvGrpSpPr>
      <p:grpSpPr>
        <a:xfrm>
          <a:off x="0" y="0"/>
          <a:ext cx="0" cy="0"/>
          <a:chOff x="0" y="0"/>
          <a:chExt cx="0" cy="0"/>
        </a:xfrm>
      </p:grpSpPr>
      <p:sp>
        <p:nvSpPr>
          <p:cNvPr id="453" name="Shape 453"/>
          <p:cNvSpPr/>
          <p:nvPr/>
        </p:nvSpPr>
        <p:spPr>
          <a:xfrm rot="20956401">
            <a:off x="668528" y="-6173465"/>
            <a:ext cx="17153296" cy="16709278"/>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5785"/>
              </a:srgbClr>
            </a:solidFill>
            <a:prstDash val="dash"/>
            <a:miter/>
          </a:ln>
        </p:spPr>
        <p:txBody>
          <a:bodyPr lIns="0" tIns="0" rIns="0" bIns="0"/>
          <a:lstStyle/>
          <a:p>
            <a:pPr>
              <a:lnSpc>
                <a:spcPct val="100000"/>
              </a:lnSpc>
              <a:defRPr sz="3600"/>
            </a:pPr>
            <a:endParaRPr sz="3600"/>
          </a:p>
        </p:txBody>
      </p:sp>
      <p:sp>
        <p:nvSpPr>
          <p:cNvPr id="454" name="Shape 454"/>
          <p:cNvSpPr/>
          <p:nvPr/>
        </p:nvSpPr>
        <p:spPr>
          <a:xfrm rot="20810063">
            <a:off x="6568315" y="3244359"/>
            <a:ext cx="9384826" cy="9141902"/>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
            <a:solidFill>
              <a:srgbClr val="000000">
                <a:alpha val="5000"/>
              </a:srgbClr>
            </a:solidFill>
            <a:miter/>
          </a:ln>
        </p:spPr>
        <p:txBody>
          <a:bodyPr lIns="0" tIns="0" rIns="0" bIns="0"/>
          <a:lstStyle/>
          <a:p>
            <a:pPr>
              <a:lnSpc>
                <a:spcPct val="100000"/>
              </a:lnSpc>
              <a:defRPr sz="3600"/>
            </a:pPr>
            <a:endParaRPr sz="3600"/>
          </a:p>
        </p:txBody>
      </p:sp>
      <p:sp>
        <p:nvSpPr>
          <p:cNvPr id="455" name="Shape 455"/>
          <p:cNvSpPr>
            <a:spLocks noGrp="1"/>
          </p:cNvSpPr>
          <p:nvPr>
            <p:ph type="title"/>
          </p:nvPr>
        </p:nvSpPr>
        <p:spPr>
          <a:xfrm>
            <a:off x="6214197" y="1311576"/>
            <a:ext cx="11126986" cy="1739192"/>
          </a:xfrm>
          <a:prstGeom prst="rect">
            <a:avLst/>
          </a:prstGeom>
        </p:spPr>
        <p:txBody>
          <a:bodyPr lIns="0" tIns="0" rIns="0" bIns="0" anchor="ctr">
            <a:noAutofit/>
          </a:bodyPr>
          <a:lstStyle/>
          <a:p>
            <a:r>
              <a:rPr lang="en-US"/>
              <a:t>Click to edit Master title style</a:t>
            </a:r>
            <a:endParaRPr dirty="0"/>
          </a:p>
        </p:txBody>
      </p:sp>
      <p:sp>
        <p:nvSpPr>
          <p:cNvPr id="456" name="Shape 456"/>
          <p:cNvSpPr>
            <a:spLocks noGrp="1"/>
          </p:cNvSpPr>
          <p:nvPr>
            <p:ph type="body" sz="quarter" idx="13"/>
          </p:nvPr>
        </p:nvSpPr>
        <p:spPr>
          <a:xfrm>
            <a:off x="370289" y="5785868"/>
            <a:ext cx="3541958" cy="646252"/>
          </a:xfrm>
          <a:prstGeom prst="rect">
            <a:avLst/>
          </a:prstGeom>
        </p:spPr>
        <p:txBody>
          <a:bodyPr lIns="0" tIns="0" rIns="0" bIns="0" anchor="t">
            <a:noAutofit/>
          </a:bodyPr>
          <a:lstStyle>
            <a:lvl1pPr marL="0" indent="0" algn="ctr" defTabSz="1828800">
              <a:lnSpc>
                <a:spcPct val="100000"/>
              </a:lnSpc>
              <a:spcBef>
                <a:spcPts val="0"/>
              </a:spcBef>
              <a:buSzTx/>
              <a:buNone/>
              <a:defRPr sz="3200" b="1" cap="all" spc="600">
                <a:solidFill>
                  <a:schemeClr val="accent6">
                    <a:hueOff val="-4754211"/>
                    <a:satOff val="44162"/>
                    <a:lumOff val="5094"/>
                  </a:schemeClr>
                </a:solidFill>
                <a:latin typeface="+mn-lt"/>
                <a:ea typeface="+mn-ea"/>
                <a:cs typeface="+mn-cs"/>
                <a:sym typeface="Calibri"/>
              </a:defRPr>
            </a:lvl1pPr>
          </a:lstStyle>
          <a:p>
            <a:pPr lvl="0"/>
            <a:r>
              <a:rPr lang="en-US"/>
              <a:t>Click to edit Master text styles</a:t>
            </a:r>
          </a:p>
        </p:txBody>
      </p:sp>
      <p:sp>
        <p:nvSpPr>
          <p:cNvPr id="457" name="Shape 457"/>
          <p:cNvSpPr>
            <a:spLocks noGrp="1"/>
          </p:cNvSpPr>
          <p:nvPr>
            <p:ph type="body" sz="quarter" idx="14"/>
          </p:nvPr>
        </p:nvSpPr>
        <p:spPr>
          <a:xfrm>
            <a:off x="370288" y="7462590"/>
            <a:ext cx="3541956" cy="4427700"/>
          </a:xfrm>
          <a:prstGeom prst="rect">
            <a:avLst/>
          </a:prstGeom>
        </p:spPr>
        <p:txBody>
          <a:bodyPr lIns="0" tIns="0" rIns="0" bIns="0" anchor="t">
            <a:noAutofit/>
          </a:bodyPr>
          <a:lstStyle>
            <a:lvl1pPr marL="0" indent="0" algn="ctr">
              <a:spcBef>
                <a:spcPts val="0"/>
              </a:spcBef>
              <a:buSzTx/>
              <a:buNone/>
              <a:defRPr sz="3200">
                <a:latin typeface="+mn-lt"/>
              </a:defRPr>
            </a:lvl1pPr>
          </a:lstStyle>
          <a:p>
            <a:pPr lvl="0"/>
            <a:r>
              <a:rPr lang="en-US"/>
              <a:t>Click to edit Master text styles</a:t>
            </a:r>
          </a:p>
        </p:txBody>
      </p:sp>
      <p:sp>
        <p:nvSpPr>
          <p:cNvPr id="458" name="Shape 458"/>
          <p:cNvSpPr>
            <a:spLocks noGrp="1"/>
          </p:cNvSpPr>
          <p:nvPr>
            <p:ph type="body" sz="quarter" idx="15"/>
          </p:nvPr>
        </p:nvSpPr>
        <p:spPr>
          <a:xfrm>
            <a:off x="4308743" y="5785868"/>
            <a:ext cx="3541958" cy="646252"/>
          </a:xfrm>
          <a:prstGeom prst="rect">
            <a:avLst/>
          </a:prstGeom>
        </p:spPr>
        <p:txBody>
          <a:bodyPr lIns="0" tIns="0" rIns="0" bIns="0" anchor="t">
            <a:noAutofit/>
          </a:bodyPr>
          <a:lstStyle>
            <a:lvl1pPr marL="0" indent="0" algn="ctr" defTabSz="1828800">
              <a:lnSpc>
                <a:spcPct val="100000"/>
              </a:lnSpc>
              <a:spcBef>
                <a:spcPts val="0"/>
              </a:spcBef>
              <a:buSzTx/>
              <a:buNone/>
              <a:defRPr sz="3200" b="1" cap="all" spc="600">
                <a:solidFill>
                  <a:schemeClr val="accent6">
                    <a:hueOff val="-4754211"/>
                    <a:satOff val="44162"/>
                    <a:lumOff val="5094"/>
                  </a:schemeClr>
                </a:solidFill>
                <a:latin typeface="+mn-lt"/>
                <a:ea typeface="+mn-ea"/>
                <a:cs typeface="+mn-cs"/>
                <a:sym typeface="Calibri"/>
              </a:defRPr>
            </a:lvl1pPr>
          </a:lstStyle>
          <a:p>
            <a:pPr lvl="0"/>
            <a:r>
              <a:rPr lang="en-US"/>
              <a:t>Click to edit Master text styles</a:t>
            </a:r>
          </a:p>
        </p:txBody>
      </p:sp>
      <p:sp>
        <p:nvSpPr>
          <p:cNvPr id="459" name="Shape 459"/>
          <p:cNvSpPr>
            <a:spLocks noGrp="1"/>
          </p:cNvSpPr>
          <p:nvPr>
            <p:ph type="body" sz="quarter" idx="16"/>
          </p:nvPr>
        </p:nvSpPr>
        <p:spPr>
          <a:xfrm>
            <a:off x="4308742" y="7483859"/>
            <a:ext cx="3541956" cy="4398938"/>
          </a:xfrm>
          <a:prstGeom prst="rect">
            <a:avLst/>
          </a:prstGeom>
        </p:spPr>
        <p:txBody>
          <a:bodyPr lIns="0" tIns="0" rIns="0" bIns="0" anchor="t">
            <a:noAutofit/>
          </a:bodyPr>
          <a:lstStyle>
            <a:lvl1pPr marL="0" indent="0" algn="ctr">
              <a:spcBef>
                <a:spcPts val="0"/>
              </a:spcBef>
              <a:buSzTx/>
              <a:buNone/>
              <a:defRPr sz="3200">
                <a:latin typeface="+mn-lt"/>
              </a:defRPr>
            </a:lvl1pPr>
          </a:lstStyle>
          <a:p>
            <a:pPr lvl="0"/>
            <a:r>
              <a:rPr lang="en-US"/>
              <a:t>Click to edit Master text styles</a:t>
            </a:r>
          </a:p>
        </p:txBody>
      </p:sp>
      <p:sp>
        <p:nvSpPr>
          <p:cNvPr id="460" name="Shape 460"/>
          <p:cNvSpPr>
            <a:spLocks noGrp="1"/>
          </p:cNvSpPr>
          <p:nvPr>
            <p:ph type="body" sz="quarter" idx="17"/>
          </p:nvPr>
        </p:nvSpPr>
        <p:spPr>
          <a:xfrm>
            <a:off x="8247197" y="5785868"/>
            <a:ext cx="3541958" cy="646252"/>
          </a:xfrm>
          <a:prstGeom prst="rect">
            <a:avLst/>
          </a:prstGeom>
        </p:spPr>
        <p:txBody>
          <a:bodyPr lIns="0" tIns="0" rIns="0" bIns="0" anchor="t">
            <a:noAutofit/>
          </a:bodyPr>
          <a:lstStyle>
            <a:lvl1pPr marL="0" indent="0" algn="ctr" defTabSz="1828800">
              <a:lnSpc>
                <a:spcPct val="100000"/>
              </a:lnSpc>
              <a:spcBef>
                <a:spcPts val="0"/>
              </a:spcBef>
              <a:buSzTx/>
              <a:buNone/>
              <a:defRPr sz="3200" b="1" cap="all" spc="600">
                <a:solidFill>
                  <a:schemeClr val="accent6">
                    <a:hueOff val="-4754211"/>
                    <a:satOff val="44162"/>
                    <a:lumOff val="5094"/>
                  </a:schemeClr>
                </a:solidFill>
                <a:latin typeface="+mn-lt"/>
                <a:ea typeface="+mn-ea"/>
                <a:cs typeface="+mn-cs"/>
                <a:sym typeface="Calibri"/>
              </a:defRPr>
            </a:lvl1pPr>
          </a:lstStyle>
          <a:p>
            <a:pPr lvl="0"/>
            <a:r>
              <a:rPr lang="en-US"/>
              <a:t>Click to edit Master text styles</a:t>
            </a:r>
          </a:p>
        </p:txBody>
      </p:sp>
      <p:sp>
        <p:nvSpPr>
          <p:cNvPr id="461" name="Shape 461"/>
          <p:cNvSpPr>
            <a:spLocks noGrp="1"/>
          </p:cNvSpPr>
          <p:nvPr>
            <p:ph type="body" sz="quarter" idx="18"/>
          </p:nvPr>
        </p:nvSpPr>
        <p:spPr>
          <a:xfrm>
            <a:off x="8247196" y="7441088"/>
            <a:ext cx="3541956" cy="4456776"/>
          </a:xfrm>
          <a:prstGeom prst="rect">
            <a:avLst/>
          </a:prstGeom>
        </p:spPr>
        <p:txBody>
          <a:bodyPr lIns="0" tIns="0" rIns="0" bIns="0" anchor="t">
            <a:noAutofit/>
          </a:bodyPr>
          <a:lstStyle>
            <a:lvl1pPr marL="0" indent="0" algn="ctr">
              <a:spcBef>
                <a:spcPts val="0"/>
              </a:spcBef>
              <a:buSzTx/>
              <a:buNone/>
              <a:defRPr sz="3200">
                <a:latin typeface="+mn-lt"/>
              </a:defRPr>
            </a:lvl1pPr>
          </a:lstStyle>
          <a:p>
            <a:pPr lvl="0"/>
            <a:r>
              <a:rPr lang="en-US"/>
              <a:t>Click to edit Master text styles</a:t>
            </a:r>
          </a:p>
        </p:txBody>
      </p:sp>
      <p:sp>
        <p:nvSpPr>
          <p:cNvPr id="462" name="Shape 462"/>
          <p:cNvSpPr/>
          <p:nvPr/>
        </p:nvSpPr>
        <p:spPr>
          <a:xfrm rot="13500000">
            <a:off x="1611201" y="3874491"/>
            <a:ext cx="1270002" cy="1270002"/>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sz="3200"/>
          </a:p>
        </p:txBody>
      </p:sp>
      <p:sp>
        <p:nvSpPr>
          <p:cNvPr id="463" name="Shape 463"/>
          <p:cNvSpPr/>
          <p:nvPr/>
        </p:nvSpPr>
        <p:spPr>
          <a:xfrm rot="13500000">
            <a:off x="5549654" y="3874493"/>
            <a:ext cx="1270000" cy="1270002"/>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sz="3200"/>
          </a:p>
        </p:txBody>
      </p:sp>
      <p:sp>
        <p:nvSpPr>
          <p:cNvPr id="464" name="Shape 464"/>
          <p:cNvSpPr/>
          <p:nvPr/>
        </p:nvSpPr>
        <p:spPr>
          <a:xfrm rot="13500000">
            <a:off x="9488108" y="3874493"/>
            <a:ext cx="1270000" cy="1270002"/>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sz="3200"/>
          </a:p>
        </p:txBody>
      </p:sp>
      <p:sp>
        <p:nvSpPr>
          <p:cNvPr id="465" name="Shape 465"/>
          <p:cNvSpPr>
            <a:spLocks noGrp="1"/>
          </p:cNvSpPr>
          <p:nvPr>
            <p:ph type="sldNum" sz="quarter" idx="2"/>
          </p:nvPr>
        </p:nvSpPr>
        <p:spPr>
          <a:xfrm>
            <a:off x="12185650" y="13081000"/>
            <a:ext cx="327013" cy="287258"/>
          </a:xfrm>
          <a:prstGeom prst="rect">
            <a:avLst/>
          </a:prstGeom>
        </p:spPr>
        <p:txBody>
          <a:bodyPr/>
          <a:lstStyle/>
          <a:p>
            <a:fld id="{86CB4B4D-7CA3-9044-876B-883B54F8677D}" type="slidenum">
              <a:rPr/>
              <a:t>‹#›</a:t>
            </a:fld>
            <a:endParaRPr/>
          </a:p>
        </p:txBody>
      </p:sp>
      <p:sp>
        <p:nvSpPr>
          <p:cNvPr id="15" name="Shape 456"/>
          <p:cNvSpPr>
            <a:spLocks noGrp="1"/>
          </p:cNvSpPr>
          <p:nvPr>
            <p:ph type="body" sz="quarter" idx="19"/>
          </p:nvPr>
        </p:nvSpPr>
        <p:spPr>
          <a:xfrm>
            <a:off x="12185651" y="5785868"/>
            <a:ext cx="3541958" cy="646252"/>
          </a:xfrm>
          <a:prstGeom prst="rect">
            <a:avLst/>
          </a:prstGeom>
        </p:spPr>
        <p:txBody>
          <a:bodyPr lIns="0" tIns="0" rIns="0" bIns="0" anchor="t">
            <a:noAutofit/>
          </a:bodyPr>
          <a:lstStyle>
            <a:lvl1pPr marL="0" indent="0" algn="ctr" defTabSz="1828800">
              <a:lnSpc>
                <a:spcPct val="100000"/>
              </a:lnSpc>
              <a:spcBef>
                <a:spcPts val="0"/>
              </a:spcBef>
              <a:buSzTx/>
              <a:buNone/>
              <a:defRPr sz="3200" b="1" cap="all" spc="600">
                <a:solidFill>
                  <a:schemeClr val="accent6">
                    <a:hueOff val="-4754211"/>
                    <a:satOff val="44162"/>
                    <a:lumOff val="5094"/>
                  </a:schemeClr>
                </a:solidFill>
                <a:latin typeface="+mn-lt"/>
                <a:ea typeface="+mn-ea"/>
                <a:cs typeface="+mn-cs"/>
                <a:sym typeface="Calibri"/>
              </a:defRPr>
            </a:lvl1pPr>
          </a:lstStyle>
          <a:p>
            <a:pPr lvl="0"/>
            <a:r>
              <a:rPr lang="en-US"/>
              <a:t>Click to edit Master text styles</a:t>
            </a:r>
          </a:p>
        </p:txBody>
      </p:sp>
      <p:sp>
        <p:nvSpPr>
          <p:cNvPr id="16" name="Shape 457"/>
          <p:cNvSpPr>
            <a:spLocks noGrp="1"/>
          </p:cNvSpPr>
          <p:nvPr>
            <p:ph type="body" sz="quarter" idx="20"/>
          </p:nvPr>
        </p:nvSpPr>
        <p:spPr>
          <a:xfrm>
            <a:off x="12185650" y="7462590"/>
            <a:ext cx="3541956" cy="4427700"/>
          </a:xfrm>
          <a:prstGeom prst="rect">
            <a:avLst/>
          </a:prstGeom>
        </p:spPr>
        <p:txBody>
          <a:bodyPr lIns="0" tIns="0" rIns="0" bIns="0" anchor="t">
            <a:noAutofit/>
          </a:bodyPr>
          <a:lstStyle>
            <a:lvl1pPr marL="0" indent="0" algn="ctr">
              <a:spcBef>
                <a:spcPts val="0"/>
              </a:spcBef>
              <a:buSzTx/>
              <a:buNone/>
              <a:defRPr sz="3200">
                <a:latin typeface="+mn-lt"/>
              </a:defRPr>
            </a:lvl1pPr>
          </a:lstStyle>
          <a:p>
            <a:pPr lvl="0"/>
            <a:r>
              <a:rPr lang="en-US"/>
              <a:t>Click to edit Master text styles</a:t>
            </a:r>
          </a:p>
        </p:txBody>
      </p:sp>
      <p:sp>
        <p:nvSpPr>
          <p:cNvPr id="17" name="Shape 458"/>
          <p:cNvSpPr>
            <a:spLocks noGrp="1"/>
          </p:cNvSpPr>
          <p:nvPr>
            <p:ph type="body" sz="quarter" idx="21"/>
          </p:nvPr>
        </p:nvSpPr>
        <p:spPr>
          <a:xfrm>
            <a:off x="16124105" y="5785868"/>
            <a:ext cx="3541958" cy="646252"/>
          </a:xfrm>
          <a:prstGeom prst="rect">
            <a:avLst/>
          </a:prstGeom>
        </p:spPr>
        <p:txBody>
          <a:bodyPr lIns="0" tIns="0" rIns="0" bIns="0" anchor="t">
            <a:noAutofit/>
          </a:bodyPr>
          <a:lstStyle>
            <a:lvl1pPr marL="0" indent="0" algn="ctr" defTabSz="1828800">
              <a:lnSpc>
                <a:spcPct val="100000"/>
              </a:lnSpc>
              <a:spcBef>
                <a:spcPts val="0"/>
              </a:spcBef>
              <a:buSzTx/>
              <a:buNone/>
              <a:defRPr sz="3200" b="1" cap="all" spc="600">
                <a:solidFill>
                  <a:schemeClr val="accent6">
                    <a:hueOff val="-4754211"/>
                    <a:satOff val="44162"/>
                    <a:lumOff val="5094"/>
                  </a:schemeClr>
                </a:solidFill>
                <a:latin typeface="+mn-lt"/>
                <a:ea typeface="+mn-ea"/>
                <a:cs typeface="+mn-cs"/>
                <a:sym typeface="Calibri"/>
              </a:defRPr>
            </a:lvl1pPr>
          </a:lstStyle>
          <a:p>
            <a:pPr lvl="0"/>
            <a:r>
              <a:rPr lang="en-US"/>
              <a:t>Click to edit Master text styles</a:t>
            </a:r>
          </a:p>
        </p:txBody>
      </p:sp>
      <p:sp>
        <p:nvSpPr>
          <p:cNvPr id="18" name="Shape 459"/>
          <p:cNvSpPr>
            <a:spLocks noGrp="1"/>
          </p:cNvSpPr>
          <p:nvPr>
            <p:ph type="body" sz="quarter" idx="22"/>
          </p:nvPr>
        </p:nvSpPr>
        <p:spPr>
          <a:xfrm>
            <a:off x="16124104" y="7460841"/>
            <a:ext cx="3541956" cy="4398938"/>
          </a:xfrm>
          <a:prstGeom prst="rect">
            <a:avLst/>
          </a:prstGeom>
        </p:spPr>
        <p:txBody>
          <a:bodyPr lIns="0" tIns="0" rIns="0" bIns="0" anchor="t">
            <a:noAutofit/>
          </a:bodyPr>
          <a:lstStyle>
            <a:lvl1pPr marL="0" indent="0" algn="ctr">
              <a:spcBef>
                <a:spcPts val="0"/>
              </a:spcBef>
              <a:buSzTx/>
              <a:buNone/>
              <a:defRPr sz="3200">
                <a:latin typeface="+mn-lt"/>
              </a:defRPr>
            </a:lvl1pPr>
          </a:lstStyle>
          <a:p>
            <a:pPr lvl="0"/>
            <a:r>
              <a:rPr lang="en-US"/>
              <a:t>Click to edit Master text styles</a:t>
            </a:r>
          </a:p>
        </p:txBody>
      </p:sp>
      <p:sp>
        <p:nvSpPr>
          <p:cNvPr id="19" name="Shape 460"/>
          <p:cNvSpPr>
            <a:spLocks noGrp="1"/>
          </p:cNvSpPr>
          <p:nvPr>
            <p:ph type="body" sz="quarter" idx="23"/>
          </p:nvPr>
        </p:nvSpPr>
        <p:spPr>
          <a:xfrm>
            <a:off x="20062559" y="5785868"/>
            <a:ext cx="3541958" cy="646252"/>
          </a:xfrm>
          <a:prstGeom prst="rect">
            <a:avLst/>
          </a:prstGeom>
        </p:spPr>
        <p:txBody>
          <a:bodyPr lIns="0" tIns="0" rIns="0" bIns="0" anchor="t">
            <a:noAutofit/>
          </a:bodyPr>
          <a:lstStyle>
            <a:lvl1pPr marL="0" indent="0" algn="ctr" defTabSz="1828800">
              <a:lnSpc>
                <a:spcPct val="100000"/>
              </a:lnSpc>
              <a:spcBef>
                <a:spcPts val="0"/>
              </a:spcBef>
              <a:buSzTx/>
              <a:buNone/>
              <a:defRPr sz="3200" b="1" cap="all" spc="600">
                <a:solidFill>
                  <a:schemeClr val="accent6">
                    <a:hueOff val="-4754211"/>
                    <a:satOff val="44162"/>
                    <a:lumOff val="5094"/>
                  </a:schemeClr>
                </a:solidFill>
                <a:latin typeface="+mn-lt"/>
                <a:ea typeface="+mn-ea"/>
                <a:cs typeface="+mn-cs"/>
                <a:sym typeface="Calibri"/>
              </a:defRPr>
            </a:lvl1pPr>
          </a:lstStyle>
          <a:p>
            <a:pPr lvl="0"/>
            <a:r>
              <a:rPr lang="en-US"/>
              <a:t>Click to edit Master text styles</a:t>
            </a:r>
          </a:p>
        </p:txBody>
      </p:sp>
      <p:sp>
        <p:nvSpPr>
          <p:cNvPr id="20" name="Shape 461"/>
          <p:cNvSpPr>
            <a:spLocks noGrp="1"/>
          </p:cNvSpPr>
          <p:nvPr>
            <p:ph type="body" sz="quarter" idx="24"/>
          </p:nvPr>
        </p:nvSpPr>
        <p:spPr>
          <a:xfrm>
            <a:off x="20062558" y="7459091"/>
            <a:ext cx="3541956" cy="4370182"/>
          </a:xfrm>
          <a:prstGeom prst="rect">
            <a:avLst/>
          </a:prstGeom>
        </p:spPr>
        <p:txBody>
          <a:bodyPr lIns="0" tIns="0" rIns="0" bIns="0" anchor="t">
            <a:noAutofit/>
          </a:bodyPr>
          <a:lstStyle>
            <a:lvl1pPr marL="0" indent="0" algn="ctr">
              <a:spcBef>
                <a:spcPts val="0"/>
              </a:spcBef>
              <a:buSzTx/>
              <a:buNone/>
              <a:defRPr sz="3200">
                <a:latin typeface="+mn-lt"/>
              </a:defRPr>
            </a:lvl1pPr>
          </a:lstStyle>
          <a:p>
            <a:pPr lvl="0"/>
            <a:r>
              <a:rPr lang="en-US"/>
              <a:t>Click to edit Master text styles</a:t>
            </a:r>
          </a:p>
        </p:txBody>
      </p:sp>
      <p:sp>
        <p:nvSpPr>
          <p:cNvPr id="21" name="Shape 462"/>
          <p:cNvSpPr/>
          <p:nvPr userDrawn="1"/>
        </p:nvSpPr>
        <p:spPr>
          <a:xfrm rot="13500000">
            <a:off x="13426563" y="3874491"/>
            <a:ext cx="1270002" cy="1270002"/>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sz="3200"/>
          </a:p>
        </p:txBody>
      </p:sp>
      <p:sp>
        <p:nvSpPr>
          <p:cNvPr id="22" name="Shape 463"/>
          <p:cNvSpPr/>
          <p:nvPr userDrawn="1"/>
        </p:nvSpPr>
        <p:spPr>
          <a:xfrm rot="13500000">
            <a:off x="17365016" y="3874493"/>
            <a:ext cx="1270000" cy="1270002"/>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sz="3200"/>
          </a:p>
        </p:txBody>
      </p:sp>
      <p:sp>
        <p:nvSpPr>
          <p:cNvPr id="23" name="Shape 464"/>
          <p:cNvSpPr/>
          <p:nvPr userDrawn="1"/>
        </p:nvSpPr>
        <p:spPr>
          <a:xfrm rot="13500000">
            <a:off x="21303470" y="3874493"/>
            <a:ext cx="1270000" cy="1270002"/>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sz="3200"/>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2_Title + 5 points Icon Blue">
    <p:spTree>
      <p:nvGrpSpPr>
        <p:cNvPr id="1" name=""/>
        <p:cNvGrpSpPr/>
        <p:nvPr/>
      </p:nvGrpSpPr>
      <p:grpSpPr>
        <a:xfrm>
          <a:off x="0" y="0"/>
          <a:ext cx="0" cy="0"/>
          <a:chOff x="0" y="0"/>
          <a:chExt cx="0" cy="0"/>
        </a:xfrm>
      </p:grpSpPr>
      <p:sp>
        <p:nvSpPr>
          <p:cNvPr id="453" name="Shape 453"/>
          <p:cNvSpPr/>
          <p:nvPr/>
        </p:nvSpPr>
        <p:spPr>
          <a:xfrm rot="20956401">
            <a:off x="668528" y="-6173465"/>
            <a:ext cx="17153296" cy="16709278"/>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5785"/>
              </a:srgbClr>
            </a:solidFill>
            <a:prstDash val="dash"/>
            <a:miter/>
          </a:ln>
        </p:spPr>
        <p:txBody>
          <a:bodyPr lIns="0" tIns="0" rIns="0" bIns="0"/>
          <a:lstStyle/>
          <a:p>
            <a:pPr>
              <a:lnSpc>
                <a:spcPct val="100000"/>
              </a:lnSpc>
              <a:defRPr sz="3600"/>
            </a:pPr>
            <a:endParaRPr sz="3600"/>
          </a:p>
        </p:txBody>
      </p:sp>
      <p:sp>
        <p:nvSpPr>
          <p:cNvPr id="454" name="Shape 454"/>
          <p:cNvSpPr/>
          <p:nvPr/>
        </p:nvSpPr>
        <p:spPr>
          <a:xfrm rot="20810063">
            <a:off x="6568315" y="3244359"/>
            <a:ext cx="9384826" cy="9141902"/>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
            <a:solidFill>
              <a:srgbClr val="000000">
                <a:alpha val="5000"/>
              </a:srgbClr>
            </a:solidFill>
            <a:miter/>
          </a:ln>
        </p:spPr>
        <p:txBody>
          <a:bodyPr lIns="0" tIns="0" rIns="0" bIns="0"/>
          <a:lstStyle/>
          <a:p>
            <a:pPr>
              <a:lnSpc>
                <a:spcPct val="100000"/>
              </a:lnSpc>
              <a:defRPr sz="3600"/>
            </a:pPr>
            <a:endParaRPr sz="3600"/>
          </a:p>
        </p:txBody>
      </p:sp>
      <p:sp>
        <p:nvSpPr>
          <p:cNvPr id="455" name="Shape 455"/>
          <p:cNvSpPr>
            <a:spLocks noGrp="1"/>
          </p:cNvSpPr>
          <p:nvPr>
            <p:ph type="title"/>
          </p:nvPr>
        </p:nvSpPr>
        <p:spPr>
          <a:xfrm>
            <a:off x="6214197" y="1311576"/>
            <a:ext cx="11126986" cy="1739192"/>
          </a:xfrm>
          <a:prstGeom prst="rect">
            <a:avLst/>
          </a:prstGeom>
        </p:spPr>
        <p:txBody>
          <a:bodyPr lIns="0" tIns="0" rIns="0" bIns="0" anchor="ctr">
            <a:noAutofit/>
          </a:bodyPr>
          <a:lstStyle/>
          <a:p>
            <a:r>
              <a:rPr lang="en-US"/>
              <a:t>Click to edit Master title style</a:t>
            </a:r>
            <a:endParaRPr dirty="0"/>
          </a:p>
        </p:txBody>
      </p:sp>
      <p:sp>
        <p:nvSpPr>
          <p:cNvPr id="456" name="Shape 456"/>
          <p:cNvSpPr>
            <a:spLocks noGrp="1"/>
          </p:cNvSpPr>
          <p:nvPr>
            <p:ph type="body" sz="quarter" idx="13"/>
          </p:nvPr>
        </p:nvSpPr>
        <p:spPr>
          <a:xfrm>
            <a:off x="1695417" y="5785868"/>
            <a:ext cx="3541958" cy="646252"/>
          </a:xfrm>
          <a:prstGeom prst="rect">
            <a:avLst/>
          </a:prstGeom>
        </p:spPr>
        <p:txBody>
          <a:bodyPr lIns="0" tIns="0" rIns="0" bIns="0" anchor="t">
            <a:noAutofit/>
          </a:bodyPr>
          <a:lstStyle>
            <a:lvl1pPr marL="0" indent="0" algn="ctr" defTabSz="1828800">
              <a:lnSpc>
                <a:spcPct val="100000"/>
              </a:lnSpc>
              <a:spcBef>
                <a:spcPts val="0"/>
              </a:spcBef>
              <a:buSzTx/>
              <a:buNone/>
              <a:defRPr sz="3200" b="1" cap="all" spc="600">
                <a:solidFill>
                  <a:schemeClr val="accent6">
                    <a:hueOff val="-4754211"/>
                    <a:satOff val="44162"/>
                    <a:lumOff val="5094"/>
                  </a:schemeClr>
                </a:solidFill>
                <a:latin typeface="+mn-lt"/>
                <a:ea typeface="+mn-ea"/>
                <a:cs typeface="+mn-cs"/>
                <a:sym typeface="Calibri"/>
              </a:defRPr>
            </a:lvl1pPr>
          </a:lstStyle>
          <a:p>
            <a:pPr lvl="0"/>
            <a:r>
              <a:rPr lang="en-US"/>
              <a:t>Click to edit Master text styles</a:t>
            </a:r>
          </a:p>
        </p:txBody>
      </p:sp>
      <p:sp>
        <p:nvSpPr>
          <p:cNvPr id="457" name="Shape 457"/>
          <p:cNvSpPr>
            <a:spLocks noGrp="1"/>
          </p:cNvSpPr>
          <p:nvPr>
            <p:ph type="body" sz="quarter" idx="14"/>
          </p:nvPr>
        </p:nvSpPr>
        <p:spPr>
          <a:xfrm>
            <a:off x="1695416" y="7462590"/>
            <a:ext cx="3541956" cy="4427700"/>
          </a:xfrm>
          <a:prstGeom prst="rect">
            <a:avLst/>
          </a:prstGeom>
        </p:spPr>
        <p:txBody>
          <a:bodyPr lIns="0" tIns="0" rIns="0" bIns="0" anchor="t">
            <a:noAutofit/>
          </a:bodyPr>
          <a:lstStyle>
            <a:lvl1pPr marL="0" indent="0" algn="ctr">
              <a:spcBef>
                <a:spcPts val="0"/>
              </a:spcBef>
              <a:buSzTx/>
              <a:buNone/>
              <a:defRPr sz="3200">
                <a:latin typeface="+mn-lt"/>
              </a:defRPr>
            </a:lvl1pPr>
          </a:lstStyle>
          <a:p>
            <a:pPr lvl="0"/>
            <a:r>
              <a:rPr lang="en-US"/>
              <a:t>Click to edit Master text styles</a:t>
            </a:r>
          </a:p>
        </p:txBody>
      </p:sp>
      <p:sp>
        <p:nvSpPr>
          <p:cNvPr id="458" name="Shape 458"/>
          <p:cNvSpPr>
            <a:spLocks noGrp="1"/>
          </p:cNvSpPr>
          <p:nvPr>
            <p:ph type="body" sz="quarter" idx="15"/>
          </p:nvPr>
        </p:nvSpPr>
        <p:spPr>
          <a:xfrm>
            <a:off x="6010326" y="5785868"/>
            <a:ext cx="3541958" cy="646252"/>
          </a:xfrm>
          <a:prstGeom prst="rect">
            <a:avLst/>
          </a:prstGeom>
        </p:spPr>
        <p:txBody>
          <a:bodyPr lIns="0" tIns="0" rIns="0" bIns="0" anchor="t">
            <a:noAutofit/>
          </a:bodyPr>
          <a:lstStyle>
            <a:lvl1pPr marL="0" indent="0" algn="ctr" defTabSz="1828800">
              <a:lnSpc>
                <a:spcPct val="100000"/>
              </a:lnSpc>
              <a:spcBef>
                <a:spcPts val="0"/>
              </a:spcBef>
              <a:buSzTx/>
              <a:buNone/>
              <a:defRPr sz="3200" b="1" cap="all" spc="600">
                <a:solidFill>
                  <a:schemeClr val="accent6">
                    <a:hueOff val="-4754211"/>
                    <a:satOff val="44162"/>
                    <a:lumOff val="5094"/>
                  </a:schemeClr>
                </a:solidFill>
                <a:latin typeface="+mn-lt"/>
                <a:ea typeface="+mn-ea"/>
                <a:cs typeface="+mn-cs"/>
                <a:sym typeface="Calibri"/>
              </a:defRPr>
            </a:lvl1pPr>
          </a:lstStyle>
          <a:p>
            <a:pPr lvl="0"/>
            <a:r>
              <a:rPr lang="en-US"/>
              <a:t>Click to edit Master text styles</a:t>
            </a:r>
          </a:p>
        </p:txBody>
      </p:sp>
      <p:sp>
        <p:nvSpPr>
          <p:cNvPr id="459" name="Shape 459"/>
          <p:cNvSpPr>
            <a:spLocks noGrp="1"/>
          </p:cNvSpPr>
          <p:nvPr>
            <p:ph type="body" sz="quarter" idx="16"/>
          </p:nvPr>
        </p:nvSpPr>
        <p:spPr>
          <a:xfrm>
            <a:off x="6010325" y="7483859"/>
            <a:ext cx="3541956" cy="4398938"/>
          </a:xfrm>
          <a:prstGeom prst="rect">
            <a:avLst/>
          </a:prstGeom>
        </p:spPr>
        <p:txBody>
          <a:bodyPr lIns="0" tIns="0" rIns="0" bIns="0" anchor="t">
            <a:noAutofit/>
          </a:bodyPr>
          <a:lstStyle>
            <a:lvl1pPr marL="0" indent="0" algn="ctr">
              <a:spcBef>
                <a:spcPts val="0"/>
              </a:spcBef>
              <a:buSzTx/>
              <a:buNone/>
              <a:defRPr sz="3200">
                <a:latin typeface="+mn-lt"/>
              </a:defRPr>
            </a:lvl1pPr>
          </a:lstStyle>
          <a:p>
            <a:pPr lvl="0"/>
            <a:r>
              <a:rPr lang="en-US"/>
              <a:t>Click to edit Master text styles</a:t>
            </a:r>
          </a:p>
        </p:txBody>
      </p:sp>
      <p:sp>
        <p:nvSpPr>
          <p:cNvPr id="460" name="Shape 460"/>
          <p:cNvSpPr>
            <a:spLocks noGrp="1"/>
          </p:cNvSpPr>
          <p:nvPr>
            <p:ph type="body" sz="quarter" idx="17"/>
          </p:nvPr>
        </p:nvSpPr>
        <p:spPr>
          <a:xfrm>
            <a:off x="10357144" y="5785868"/>
            <a:ext cx="3541958" cy="646252"/>
          </a:xfrm>
          <a:prstGeom prst="rect">
            <a:avLst/>
          </a:prstGeom>
        </p:spPr>
        <p:txBody>
          <a:bodyPr lIns="0" tIns="0" rIns="0" bIns="0" anchor="t">
            <a:noAutofit/>
          </a:bodyPr>
          <a:lstStyle>
            <a:lvl1pPr marL="0" indent="0" algn="ctr" defTabSz="1828800">
              <a:lnSpc>
                <a:spcPct val="100000"/>
              </a:lnSpc>
              <a:spcBef>
                <a:spcPts val="0"/>
              </a:spcBef>
              <a:buSzTx/>
              <a:buNone/>
              <a:defRPr sz="3200" b="1" cap="all" spc="600">
                <a:solidFill>
                  <a:schemeClr val="accent6">
                    <a:hueOff val="-4754211"/>
                    <a:satOff val="44162"/>
                    <a:lumOff val="5094"/>
                  </a:schemeClr>
                </a:solidFill>
                <a:latin typeface="+mn-lt"/>
                <a:ea typeface="+mn-ea"/>
                <a:cs typeface="+mn-cs"/>
                <a:sym typeface="Calibri"/>
              </a:defRPr>
            </a:lvl1pPr>
          </a:lstStyle>
          <a:p>
            <a:pPr lvl="0"/>
            <a:r>
              <a:rPr lang="en-US"/>
              <a:t>Click to edit Master text styles</a:t>
            </a:r>
          </a:p>
        </p:txBody>
      </p:sp>
      <p:sp>
        <p:nvSpPr>
          <p:cNvPr id="461" name="Shape 461"/>
          <p:cNvSpPr>
            <a:spLocks noGrp="1"/>
          </p:cNvSpPr>
          <p:nvPr>
            <p:ph type="body" sz="quarter" idx="18"/>
          </p:nvPr>
        </p:nvSpPr>
        <p:spPr>
          <a:xfrm>
            <a:off x="10357143" y="7441088"/>
            <a:ext cx="3541956" cy="4456776"/>
          </a:xfrm>
          <a:prstGeom prst="rect">
            <a:avLst/>
          </a:prstGeom>
        </p:spPr>
        <p:txBody>
          <a:bodyPr lIns="0" tIns="0" rIns="0" bIns="0" anchor="t">
            <a:noAutofit/>
          </a:bodyPr>
          <a:lstStyle>
            <a:lvl1pPr marL="0" indent="0" algn="ctr">
              <a:spcBef>
                <a:spcPts val="0"/>
              </a:spcBef>
              <a:buSzTx/>
              <a:buNone/>
              <a:defRPr sz="3200">
                <a:latin typeface="+mn-lt"/>
              </a:defRPr>
            </a:lvl1pPr>
          </a:lstStyle>
          <a:p>
            <a:pPr lvl="0"/>
            <a:r>
              <a:rPr lang="en-US"/>
              <a:t>Click to edit Master text styles</a:t>
            </a:r>
          </a:p>
        </p:txBody>
      </p:sp>
      <p:sp>
        <p:nvSpPr>
          <p:cNvPr id="462" name="Shape 462"/>
          <p:cNvSpPr/>
          <p:nvPr/>
        </p:nvSpPr>
        <p:spPr>
          <a:xfrm rot="13500000">
            <a:off x="2936329" y="3874491"/>
            <a:ext cx="1270002" cy="1270002"/>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sz="3200"/>
          </a:p>
        </p:txBody>
      </p:sp>
      <p:sp>
        <p:nvSpPr>
          <p:cNvPr id="463" name="Shape 463"/>
          <p:cNvSpPr/>
          <p:nvPr/>
        </p:nvSpPr>
        <p:spPr>
          <a:xfrm rot="13500000">
            <a:off x="7251237" y="3874493"/>
            <a:ext cx="1270000" cy="1270002"/>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sz="3200"/>
          </a:p>
        </p:txBody>
      </p:sp>
      <p:sp>
        <p:nvSpPr>
          <p:cNvPr id="464" name="Shape 464"/>
          <p:cNvSpPr/>
          <p:nvPr/>
        </p:nvSpPr>
        <p:spPr>
          <a:xfrm rot="13500000">
            <a:off x="11598055" y="3874493"/>
            <a:ext cx="1270000" cy="1270002"/>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sz="3200"/>
          </a:p>
        </p:txBody>
      </p:sp>
      <p:sp>
        <p:nvSpPr>
          <p:cNvPr id="465" name="Shape 465"/>
          <p:cNvSpPr>
            <a:spLocks noGrp="1"/>
          </p:cNvSpPr>
          <p:nvPr>
            <p:ph type="sldNum" sz="quarter" idx="2"/>
          </p:nvPr>
        </p:nvSpPr>
        <p:spPr>
          <a:xfrm>
            <a:off x="12185650" y="13081000"/>
            <a:ext cx="327013" cy="287258"/>
          </a:xfrm>
          <a:prstGeom prst="rect">
            <a:avLst/>
          </a:prstGeom>
        </p:spPr>
        <p:txBody>
          <a:bodyPr/>
          <a:lstStyle/>
          <a:p>
            <a:fld id="{86CB4B4D-7CA3-9044-876B-883B54F8677D}" type="slidenum">
              <a:rPr/>
              <a:t>‹#›</a:t>
            </a:fld>
            <a:endParaRPr/>
          </a:p>
        </p:txBody>
      </p:sp>
      <p:sp>
        <p:nvSpPr>
          <p:cNvPr id="15" name="Shape 456"/>
          <p:cNvSpPr>
            <a:spLocks noGrp="1"/>
          </p:cNvSpPr>
          <p:nvPr>
            <p:ph type="body" sz="quarter" idx="19"/>
          </p:nvPr>
        </p:nvSpPr>
        <p:spPr>
          <a:xfrm>
            <a:off x="14672053" y="5785868"/>
            <a:ext cx="3541958" cy="646252"/>
          </a:xfrm>
          <a:prstGeom prst="rect">
            <a:avLst/>
          </a:prstGeom>
        </p:spPr>
        <p:txBody>
          <a:bodyPr lIns="0" tIns="0" rIns="0" bIns="0" anchor="t">
            <a:noAutofit/>
          </a:bodyPr>
          <a:lstStyle>
            <a:lvl1pPr marL="0" indent="0" algn="ctr" defTabSz="1828800">
              <a:lnSpc>
                <a:spcPct val="100000"/>
              </a:lnSpc>
              <a:spcBef>
                <a:spcPts val="0"/>
              </a:spcBef>
              <a:buSzTx/>
              <a:buNone/>
              <a:defRPr sz="3200" b="1" cap="all" spc="600">
                <a:solidFill>
                  <a:schemeClr val="accent6">
                    <a:hueOff val="-4754211"/>
                    <a:satOff val="44162"/>
                    <a:lumOff val="5094"/>
                  </a:schemeClr>
                </a:solidFill>
                <a:latin typeface="+mn-lt"/>
                <a:ea typeface="+mn-ea"/>
                <a:cs typeface="+mn-cs"/>
                <a:sym typeface="Calibri"/>
              </a:defRPr>
            </a:lvl1pPr>
          </a:lstStyle>
          <a:p>
            <a:pPr lvl="0"/>
            <a:r>
              <a:rPr lang="en-US"/>
              <a:t>Click to edit Master text styles</a:t>
            </a:r>
          </a:p>
        </p:txBody>
      </p:sp>
      <p:sp>
        <p:nvSpPr>
          <p:cNvPr id="16" name="Shape 457"/>
          <p:cNvSpPr>
            <a:spLocks noGrp="1"/>
          </p:cNvSpPr>
          <p:nvPr>
            <p:ph type="body" sz="quarter" idx="20"/>
          </p:nvPr>
        </p:nvSpPr>
        <p:spPr>
          <a:xfrm>
            <a:off x="14672052" y="7462590"/>
            <a:ext cx="3541956" cy="4427700"/>
          </a:xfrm>
          <a:prstGeom prst="rect">
            <a:avLst/>
          </a:prstGeom>
        </p:spPr>
        <p:txBody>
          <a:bodyPr lIns="0" tIns="0" rIns="0" bIns="0" anchor="t">
            <a:noAutofit/>
          </a:bodyPr>
          <a:lstStyle>
            <a:lvl1pPr marL="0" indent="0" algn="ctr">
              <a:spcBef>
                <a:spcPts val="0"/>
              </a:spcBef>
              <a:buSzTx/>
              <a:buNone/>
              <a:defRPr sz="3200">
                <a:latin typeface="+mn-lt"/>
              </a:defRPr>
            </a:lvl1pPr>
          </a:lstStyle>
          <a:p>
            <a:pPr lvl="0"/>
            <a:r>
              <a:rPr lang="en-US"/>
              <a:t>Click to edit Master text styles</a:t>
            </a:r>
          </a:p>
        </p:txBody>
      </p:sp>
      <p:sp>
        <p:nvSpPr>
          <p:cNvPr id="17" name="Shape 458"/>
          <p:cNvSpPr>
            <a:spLocks noGrp="1"/>
          </p:cNvSpPr>
          <p:nvPr>
            <p:ph type="body" sz="quarter" idx="21"/>
          </p:nvPr>
        </p:nvSpPr>
        <p:spPr>
          <a:xfrm>
            <a:off x="18986962" y="5785868"/>
            <a:ext cx="3541958" cy="646252"/>
          </a:xfrm>
          <a:prstGeom prst="rect">
            <a:avLst/>
          </a:prstGeom>
        </p:spPr>
        <p:txBody>
          <a:bodyPr lIns="0" tIns="0" rIns="0" bIns="0" anchor="t">
            <a:noAutofit/>
          </a:bodyPr>
          <a:lstStyle>
            <a:lvl1pPr marL="0" indent="0" algn="ctr" defTabSz="1828800">
              <a:lnSpc>
                <a:spcPct val="100000"/>
              </a:lnSpc>
              <a:spcBef>
                <a:spcPts val="0"/>
              </a:spcBef>
              <a:buSzTx/>
              <a:buNone/>
              <a:defRPr sz="3200" b="1" cap="all" spc="600">
                <a:solidFill>
                  <a:schemeClr val="accent6">
                    <a:hueOff val="-4754211"/>
                    <a:satOff val="44162"/>
                    <a:lumOff val="5094"/>
                  </a:schemeClr>
                </a:solidFill>
                <a:latin typeface="+mn-lt"/>
                <a:ea typeface="+mn-ea"/>
                <a:cs typeface="+mn-cs"/>
                <a:sym typeface="Calibri"/>
              </a:defRPr>
            </a:lvl1pPr>
          </a:lstStyle>
          <a:p>
            <a:pPr lvl="0"/>
            <a:r>
              <a:rPr lang="en-US"/>
              <a:t>Click to edit Master text styles</a:t>
            </a:r>
          </a:p>
        </p:txBody>
      </p:sp>
      <p:sp>
        <p:nvSpPr>
          <p:cNvPr id="18" name="Shape 459"/>
          <p:cNvSpPr>
            <a:spLocks noGrp="1"/>
          </p:cNvSpPr>
          <p:nvPr>
            <p:ph type="body" sz="quarter" idx="22"/>
          </p:nvPr>
        </p:nvSpPr>
        <p:spPr>
          <a:xfrm>
            <a:off x="18986961" y="7460841"/>
            <a:ext cx="3541956" cy="4398938"/>
          </a:xfrm>
          <a:prstGeom prst="rect">
            <a:avLst/>
          </a:prstGeom>
        </p:spPr>
        <p:txBody>
          <a:bodyPr lIns="0" tIns="0" rIns="0" bIns="0" anchor="t">
            <a:noAutofit/>
          </a:bodyPr>
          <a:lstStyle>
            <a:lvl1pPr marL="0" indent="0" algn="ctr">
              <a:spcBef>
                <a:spcPts val="0"/>
              </a:spcBef>
              <a:buSzTx/>
              <a:buNone/>
              <a:defRPr sz="3200">
                <a:latin typeface="+mn-lt"/>
              </a:defRPr>
            </a:lvl1pPr>
          </a:lstStyle>
          <a:p>
            <a:pPr lvl="0"/>
            <a:r>
              <a:rPr lang="en-US"/>
              <a:t>Click to edit Master text styles</a:t>
            </a:r>
          </a:p>
        </p:txBody>
      </p:sp>
      <p:sp>
        <p:nvSpPr>
          <p:cNvPr id="21" name="Shape 462"/>
          <p:cNvSpPr/>
          <p:nvPr userDrawn="1"/>
        </p:nvSpPr>
        <p:spPr>
          <a:xfrm rot="13500000">
            <a:off x="15912965" y="3874491"/>
            <a:ext cx="1270002" cy="1270002"/>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sz="3200"/>
          </a:p>
        </p:txBody>
      </p:sp>
      <p:sp>
        <p:nvSpPr>
          <p:cNvPr id="22" name="Shape 463"/>
          <p:cNvSpPr/>
          <p:nvPr userDrawn="1"/>
        </p:nvSpPr>
        <p:spPr>
          <a:xfrm rot="13500000">
            <a:off x="20227873" y="3874493"/>
            <a:ext cx="1270000" cy="1270002"/>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sz="3200"/>
          </a:p>
        </p:txBody>
      </p:sp>
    </p:spTree>
  </p:cSld>
  <p:clrMapOvr>
    <a:masterClrMapping/>
  </p:clrMapOvr>
  <p:transition spd="med"/>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 4 points Icon BLU">
    <p:spTree>
      <p:nvGrpSpPr>
        <p:cNvPr id="1" name=""/>
        <p:cNvGrpSpPr/>
        <p:nvPr/>
      </p:nvGrpSpPr>
      <p:grpSpPr>
        <a:xfrm>
          <a:off x="0" y="0"/>
          <a:ext cx="0" cy="0"/>
          <a:chOff x="0" y="0"/>
          <a:chExt cx="0" cy="0"/>
        </a:xfrm>
      </p:grpSpPr>
      <p:sp>
        <p:nvSpPr>
          <p:cNvPr id="412" name="Shape 412"/>
          <p:cNvSpPr/>
          <p:nvPr/>
        </p:nvSpPr>
        <p:spPr>
          <a:xfrm rot="20956401">
            <a:off x="2683594" y="-4818799"/>
            <a:ext cx="17153296" cy="16709279"/>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5785"/>
              </a:srgbClr>
            </a:solidFill>
            <a:prstDash val="dash"/>
            <a:miter/>
          </a:ln>
        </p:spPr>
        <p:txBody>
          <a:bodyPr lIns="0" tIns="0" rIns="0" bIns="0"/>
          <a:lstStyle/>
          <a:p>
            <a:pPr>
              <a:lnSpc>
                <a:spcPct val="100000"/>
              </a:lnSpc>
              <a:defRPr sz="3600"/>
            </a:pPr>
            <a:endParaRPr/>
          </a:p>
        </p:txBody>
      </p:sp>
      <p:sp>
        <p:nvSpPr>
          <p:cNvPr id="413" name="Shape 413"/>
          <p:cNvSpPr/>
          <p:nvPr/>
        </p:nvSpPr>
        <p:spPr>
          <a:xfrm rot="20810063">
            <a:off x="3926713" y="2550091"/>
            <a:ext cx="9384826" cy="9141902"/>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
            <a:solidFill>
              <a:srgbClr val="000000">
                <a:alpha val="5000"/>
              </a:srgbClr>
            </a:solidFill>
            <a:miter/>
          </a:ln>
        </p:spPr>
        <p:txBody>
          <a:bodyPr lIns="0" tIns="0" rIns="0" bIns="0"/>
          <a:lstStyle/>
          <a:p>
            <a:pPr>
              <a:lnSpc>
                <a:spcPct val="100000"/>
              </a:lnSpc>
              <a:defRPr sz="3600"/>
            </a:pPr>
            <a:endParaRPr/>
          </a:p>
        </p:txBody>
      </p:sp>
      <p:sp>
        <p:nvSpPr>
          <p:cNvPr id="414" name="Shape 414"/>
          <p:cNvSpPr>
            <a:spLocks noGrp="1"/>
          </p:cNvSpPr>
          <p:nvPr>
            <p:ph type="title"/>
          </p:nvPr>
        </p:nvSpPr>
        <p:spPr>
          <a:xfrm>
            <a:off x="6628507" y="2462351"/>
            <a:ext cx="11126986" cy="1739192"/>
          </a:xfrm>
          <a:prstGeom prst="rect">
            <a:avLst/>
          </a:prstGeom>
        </p:spPr>
        <p:txBody>
          <a:bodyPr lIns="0" tIns="0" rIns="0" bIns="0" anchor="t">
            <a:noAutofit/>
          </a:bodyPr>
          <a:lstStyle/>
          <a:p>
            <a:r>
              <a:rPr lang="en-US"/>
              <a:t>Click to edit Master title style</a:t>
            </a:r>
            <a:endParaRPr/>
          </a:p>
        </p:txBody>
      </p:sp>
      <p:sp>
        <p:nvSpPr>
          <p:cNvPr id="416" name="Shape 416"/>
          <p:cNvSpPr>
            <a:spLocks noGrp="1"/>
          </p:cNvSpPr>
          <p:nvPr>
            <p:ph type="body" sz="quarter" idx="14"/>
          </p:nvPr>
        </p:nvSpPr>
        <p:spPr>
          <a:xfrm>
            <a:off x="1885403" y="8745977"/>
            <a:ext cx="4001592" cy="3012679"/>
          </a:xfrm>
          <a:prstGeom prst="rect">
            <a:avLst/>
          </a:prstGeom>
        </p:spPr>
        <p:txBody>
          <a:bodyPr lIns="0" tIns="0" rIns="0" bIns="0" anchor="t">
            <a:noAutofit/>
          </a:bodyPr>
          <a:lstStyle>
            <a:lvl1pPr marL="0" indent="0" algn="ctr">
              <a:spcBef>
                <a:spcPts val="0"/>
              </a:spcBef>
              <a:buSzTx/>
              <a:buNone/>
            </a:lvl1pPr>
          </a:lstStyle>
          <a:p>
            <a:pPr lvl="0"/>
            <a:r>
              <a:rPr lang="en-US" dirty="0"/>
              <a:t>Click to edit Master text styles</a:t>
            </a:r>
          </a:p>
        </p:txBody>
      </p:sp>
      <p:sp>
        <p:nvSpPr>
          <p:cNvPr id="418" name="Shape 418"/>
          <p:cNvSpPr>
            <a:spLocks noGrp="1"/>
          </p:cNvSpPr>
          <p:nvPr>
            <p:ph type="body" sz="quarter" idx="16"/>
          </p:nvPr>
        </p:nvSpPr>
        <p:spPr>
          <a:xfrm>
            <a:off x="7422603" y="8723620"/>
            <a:ext cx="4001592" cy="3163690"/>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420" name="Shape 420"/>
          <p:cNvSpPr>
            <a:spLocks noGrp="1"/>
          </p:cNvSpPr>
          <p:nvPr>
            <p:ph type="body" sz="quarter" idx="18"/>
          </p:nvPr>
        </p:nvSpPr>
        <p:spPr>
          <a:xfrm>
            <a:off x="12959804" y="8735128"/>
            <a:ext cx="4001592" cy="3140673"/>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422" name="Shape 422"/>
          <p:cNvSpPr>
            <a:spLocks noGrp="1"/>
          </p:cNvSpPr>
          <p:nvPr>
            <p:ph type="body" sz="quarter" idx="20"/>
          </p:nvPr>
        </p:nvSpPr>
        <p:spPr>
          <a:xfrm>
            <a:off x="18497005" y="8746637"/>
            <a:ext cx="4001592" cy="3163690"/>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427" name="Shape 427"/>
          <p:cNvSpPr>
            <a:spLocks noGrp="1"/>
          </p:cNvSpPr>
          <p:nvPr>
            <p:ph type="sldNum" sz="quarter" idx="2"/>
          </p:nvPr>
        </p:nvSpPr>
        <p:spPr>
          <a:prstGeom prst="rect">
            <a:avLst/>
          </a:prstGeom>
        </p:spPr>
        <p:txBody>
          <a:bodyPr/>
          <a:lstStyle/>
          <a:p>
            <a:fld id="{86CB4B4D-7CA3-9044-876B-883B54F8677D}" type="slidenum">
              <a:rPr/>
              <a:t>‹#›</a:t>
            </a:fld>
            <a:endParaRPr/>
          </a:p>
        </p:txBody>
      </p:sp>
      <p:sp>
        <p:nvSpPr>
          <p:cNvPr id="18" name="Shape 1588"/>
          <p:cNvSpPr>
            <a:spLocks noGrp="1"/>
          </p:cNvSpPr>
          <p:nvPr>
            <p:ph type="body" sz="quarter" idx="21"/>
          </p:nvPr>
        </p:nvSpPr>
        <p:spPr>
          <a:xfrm>
            <a:off x="1198033" y="1147233"/>
            <a:ext cx="5307609" cy="579042"/>
          </a:xfrm>
          <a:prstGeom prst="rect">
            <a:avLst/>
          </a:prstGeom>
        </p:spPr>
        <p:txBody>
          <a:bodyPr anchor="t"/>
          <a:lstStyle>
            <a:lvl1pPr marL="0" indent="0">
              <a:spcBef>
                <a:spcPts val="0"/>
              </a:spcBef>
              <a:buSzTx/>
              <a:buNone/>
              <a:defRPr sz="2000" b="1" cap="all" spc="820" baseline="15000">
                <a:latin typeface="+mn-lt"/>
                <a:ea typeface="+mn-ea"/>
                <a:cs typeface="+mn-cs"/>
                <a:sym typeface="Calibri"/>
              </a:defRPr>
            </a:lvl1pPr>
          </a:lstStyle>
          <a:p>
            <a:pPr lvl="0"/>
            <a:r>
              <a:rPr lang="en-US"/>
              <a:t>Click to edit Master text styles</a:t>
            </a:r>
          </a:p>
        </p:txBody>
      </p:sp>
      <p:sp>
        <p:nvSpPr>
          <p:cNvPr id="19" name="Shape 495"/>
          <p:cNvSpPr/>
          <p:nvPr userDrawn="1"/>
        </p:nvSpPr>
        <p:spPr>
          <a:xfrm rot="13500000">
            <a:off x="2611003" y="5055486"/>
            <a:ext cx="2550392" cy="2550392"/>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a:p>
        </p:txBody>
      </p:sp>
      <p:sp>
        <p:nvSpPr>
          <p:cNvPr id="20" name="Shape 495"/>
          <p:cNvSpPr/>
          <p:nvPr userDrawn="1"/>
        </p:nvSpPr>
        <p:spPr>
          <a:xfrm rot="13500000">
            <a:off x="8148204" y="5055486"/>
            <a:ext cx="2550392" cy="2550392"/>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a:p>
        </p:txBody>
      </p:sp>
      <p:sp>
        <p:nvSpPr>
          <p:cNvPr id="21" name="Shape 495"/>
          <p:cNvSpPr/>
          <p:nvPr userDrawn="1"/>
        </p:nvSpPr>
        <p:spPr>
          <a:xfrm rot="13500000">
            <a:off x="13685405" y="5055485"/>
            <a:ext cx="2550392" cy="2550392"/>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a:p>
        </p:txBody>
      </p:sp>
      <p:sp>
        <p:nvSpPr>
          <p:cNvPr id="22" name="Shape 495"/>
          <p:cNvSpPr/>
          <p:nvPr userDrawn="1"/>
        </p:nvSpPr>
        <p:spPr>
          <a:xfrm rot="13500000">
            <a:off x="19222605" y="5055483"/>
            <a:ext cx="2550392" cy="2550392"/>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a:p>
        </p:txBody>
      </p:sp>
    </p:spTree>
  </p:cSld>
  <p:clrMapOvr>
    <a:masterClrMapping/>
  </p:clrMapOvr>
  <p:transition spd="med"/>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 3 points Icon Blue">
    <p:spTree>
      <p:nvGrpSpPr>
        <p:cNvPr id="1" name=""/>
        <p:cNvGrpSpPr/>
        <p:nvPr/>
      </p:nvGrpSpPr>
      <p:grpSpPr>
        <a:xfrm>
          <a:off x="0" y="0"/>
          <a:ext cx="0" cy="0"/>
          <a:chOff x="0" y="0"/>
          <a:chExt cx="0" cy="0"/>
        </a:xfrm>
      </p:grpSpPr>
      <p:sp>
        <p:nvSpPr>
          <p:cNvPr id="453" name="Shape 453"/>
          <p:cNvSpPr/>
          <p:nvPr/>
        </p:nvSpPr>
        <p:spPr>
          <a:xfrm rot="20956401">
            <a:off x="668527" y="-6173465"/>
            <a:ext cx="17153296" cy="16709278"/>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5785"/>
              </a:srgbClr>
            </a:solidFill>
            <a:prstDash val="dash"/>
            <a:miter/>
          </a:ln>
        </p:spPr>
        <p:txBody>
          <a:bodyPr lIns="0" tIns="0" rIns="0" bIns="0"/>
          <a:lstStyle/>
          <a:p>
            <a:pPr>
              <a:lnSpc>
                <a:spcPct val="100000"/>
              </a:lnSpc>
              <a:defRPr sz="3600"/>
            </a:pPr>
            <a:endParaRPr/>
          </a:p>
        </p:txBody>
      </p:sp>
      <p:sp>
        <p:nvSpPr>
          <p:cNvPr id="454" name="Shape 454"/>
          <p:cNvSpPr/>
          <p:nvPr/>
        </p:nvSpPr>
        <p:spPr>
          <a:xfrm rot="20810063">
            <a:off x="6568313" y="3244358"/>
            <a:ext cx="9384826" cy="9141902"/>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
            <a:solidFill>
              <a:srgbClr val="000000">
                <a:alpha val="5000"/>
              </a:srgbClr>
            </a:solidFill>
            <a:miter/>
          </a:ln>
        </p:spPr>
        <p:txBody>
          <a:bodyPr lIns="0" tIns="0" rIns="0" bIns="0"/>
          <a:lstStyle/>
          <a:p>
            <a:pPr>
              <a:lnSpc>
                <a:spcPct val="100000"/>
              </a:lnSpc>
              <a:defRPr sz="3600"/>
            </a:pPr>
            <a:endParaRPr/>
          </a:p>
        </p:txBody>
      </p:sp>
      <p:sp>
        <p:nvSpPr>
          <p:cNvPr id="455" name="Shape 455"/>
          <p:cNvSpPr>
            <a:spLocks noGrp="1"/>
          </p:cNvSpPr>
          <p:nvPr>
            <p:ph type="title"/>
          </p:nvPr>
        </p:nvSpPr>
        <p:spPr>
          <a:xfrm>
            <a:off x="6628507" y="2462351"/>
            <a:ext cx="11126986" cy="1739192"/>
          </a:xfrm>
          <a:prstGeom prst="rect">
            <a:avLst/>
          </a:prstGeom>
        </p:spPr>
        <p:txBody>
          <a:bodyPr lIns="0" tIns="0" rIns="0" bIns="0" anchor="t">
            <a:noAutofit/>
          </a:bodyPr>
          <a:lstStyle/>
          <a:p>
            <a:r>
              <a:rPr lang="en-US"/>
              <a:t>Click to edit Master title style</a:t>
            </a:r>
            <a:endParaRPr/>
          </a:p>
        </p:txBody>
      </p:sp>
      <p:sp>
        <p:nvSpPr>
          <p:cNvPr id="457" name="Shape 457"/>
          <p:cNvSpPr>
            <a:spLocks noGrp="1"/>
          </p:cNvSpPr>
          <p:nvPr>
            <p:ph type="body" sz="quarter" idx="14"/>
          </p:nvPr>
        </p:nvSpPr>
        <p:spPr>
          <a:xfrm>
            <a:off x="4654003" y="8168349"/>
            <a:ext cx="4001592" cy="3543698"/>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459" name="Shape 459"/>
          <p:cNvSpPr>
            <a:spLocks noGrp="1"/>
          </p:cNvSpPr>
          <p:nvPr>
            <p:ph type="body" sz="quarter" idx="16"/>
          </p:nvPr>
        </p:nvSpPr>
        <p:spPr>
          <a:xfrm>
            <a:off x="10191204" y="8179858"/>
            <a:ext cx="4001592" cy="3520680"/>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461" name="Shape 461"/>
          <p:cNvSpPr>
            <a:spLocks noGrp="1"/>
          </p:cNvSpPr>
          <p:nvPr>
            <p:ph type="body" sz="quarter" idx="18"/>
          </p:nvPr>
        </p:nvSpPr>
        <p:spPr>
          <a:xfrm>
            <a:off x="15728405" y="8191367"/>
            <a:ext cx="4001592" cy="3497663"/>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465" name="Shape 465"/>
          <p:cNvSpPr>
            <a:spLocks noGrp="1"/>
          </p:cNvSpPr>
          <p:nvPr>
            <p:ph type="sldNum" sz="quarter" idx="2"/>
          </p:nvPr>
        </p:nvSpPr>
        <p:spPr>
          <a:prstGeom prst="rect">
            <a:avLst/>
          </a:prstGeom>
        </p:spPr>
        <p:txBody>
          <a:bodyPr/>
          <a:lstStyle/>
          <a:p>
            <a:fld id="{86CB4B4D-7CA3-9044-876B-883B54F8677D}" type="slidenum">
              <a:rPr/>
              <a:t>‹#›</a:t>
            </a:fld>
            <a:endParaRPr/>
          </a:p>
        </p:txBody>
      </p:sp>
      <p:sp>
        <p:nvSpPr>
          <p:cNvPr id="15" name="Shape 1588"/>
          <p:cNvSpPr>
            <a:spLocks noGrp="1"/>
          </p:cNvSpPr>
          <p:nvPr>
            <p:ph type="body" sz="quarter" idx="19"/>
          </p:nvPr>
        </p:nvSpPr>
        <p:spPr>
          <a:xfrm>
            <a:off x="1198033" y="1147233"/>
            <a:ext cx="5307609" cy="579042"/>
          </a:xfrm>
          <a:prstGeom prst="rect">
            <a:avLst/>
          </a:prstGeom>
        </p:spPr>
        <p:txBody>
          <a:bodyPr anchor="t"/>
          <a:lstStyle>
            <a:lvl1pPr marL="0" indent="0">
              <a:spcBef>
                <a:spcPts val="0"/>
              </a:spcBef>
              <a:buSzTx/>
              <a:buNone/>
              <a:defRPr sz="2000" b="1" cap="all" spc="820" baseline="15000">
                <a:latin typeface="+mn-lt"/>
                <a:ea typeface="+mn-ea"/>
                <a:cs typeface="+mn-cs"/>
                <a:sym typeface="Calibri"/>
              </a:defRPr>
            </a:lvl1pPr>
          </a:lstStyle>
          <a:p>
            <a:pPr lvl="0"/>
            <a:r>
              <a:rPr lang="en-US"/>
              <a:t>Click to edit Master text styles</a:t>
            </a:r>
          </a:p>
        </p:txBody>
      </p:sp>
      <p:sp>
        <p:nvSpPr>
          <p:cNvPr id="16" name="Shape 495"/>
          <p:cNvSpPr/>
          <p:nvPr userDrawn="1"/>
        </p:nvSpPr>
        <p:spPr>
          <a:xfrm rot="13500000">
            <a:off x="5379602" y="5055488"/>
            <a:ext cx="2550392" cy="2550392"/>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a:p>
        </p:txBody>
      </p:sp>
      <p:sp>
        <p:nvSpPr>
          <p:cNvPr id="17" name="Shape 495"/>
          <p:cNvSpPr/>
          <p:nvPr userDrawn="1"/>
        </p:nvSpPr>
        <p:spPr>
          <a:xfrm rot="13500000">
            <a:off x="10916803" y="5055487"/>
            <a:ext cx="2550392" cy="2550392"/>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a:p>
        </p:txBody>
      </p:sp>
      <p:sp>
        <p:nvSpPr>
          <p:cNvPr id="18" name="Shape 495"/>
          <p:cNvSpPr/>
          <p:nvPr userDrawn="1"/>
        </p:nvSpPr>
        <p:spPr>
          <a:xfrm rot="13500000">
            <a:off x="16454004" y="5055486"/>
            <a:ext cx="2550392" cy="2550392"/>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a:p>
        </p:txBody>
      </p:sp>
    </p:spTree>
  </p:cSld>
  <p:clrMapOvr>
    <a:masterClrMapping/>
  </p:clrMapOvr>
  <p:transition spd="med"/>
  <p:extLst>
    <p:ext uri="{DCECCB84-F9BA-43D5-87BE-67443E8EF086}">
      <p15:sldGuideLst xmlns:p15="http://schemas.microsoft.com/office/powerpoint/2012/main">
        <p15:guide id="1" orient="horz" pos="5136">
          <p15:clr>
            <a:srgbClr val="FBAE40"/>
          </p15:clr>
        </p15:guide>
        <p15:guide id="2" pos="768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 2 points Icon Blue">
    <p:spTree>
      <p:nvGrpSpPr>
        <p:cNvPr id="1" name=""/>
        <p:cNvGrpSpPr/>
        <p:nvPr/>
      </p:nvGrpSpPr>
      <p:grpSpPr>
        <a:xfrm>
          <a:off x="0" y="0"/>
          <a:ext cx="0" cy="0"/>
          <a:chOff x="0" y="0"/>
          <a:chExt cx="0" cy="0"/>
        </a:xfrm>
      </p:grpSpPr>
      <p:sp>
        <p:nvSpPr>
          <p:cNvPr id="488" name="Shape 488"/>
          <p:cNvSpPr>
            <a:spLocks noGrp="1"/>
          </p:cNvSpPr>
          <p:nvPr>
            <p:ph type="title"/>
          </p:nvPr>
        </p:nvSpPr>
        <p:spPr>
          <a:xfrm>
            <a:off x="6628507" y="2462351"/>
            <a:ext cx="11126986" cy="1739192"/>
          </a:xfrm>
          <a:prstGeom prst="rect">
            <a:avLst/>
          </a:prstGeom>
        </p:spPr>
        <p:txBody>
          <a:bodyPr lIns="0" tIns="0" rIns="0" bIns="0" anchor="t">
            <a:noAutofit/>
          </a:bodyPr>
          <a:lstStyle/>
          <a:p>
            <a:r>
              <a:rPr lang="en-US"/>
              <a:t>Click to edit Master title style</a:t>
            </a:r>
            <a:endParaRPr/>
          </a:p>
        </p:txBody>
      </p:sp>
      <p:sp>
        <p:nvSpPr>
          <p:cNvPr id="490" name="Shape 490"/>
          <p:cNvSpPr>
            <a:spLocks noGrp="1"/>
          </p:cNvSpPr>
          <p:nvPr>
            <p:ph type="body" sz="quarter" idx="14"/>
          </p:nvPr>
        </p:nvSpPr>
        <p:spPr>
          <a:xfrm>
            <a:off x="7422604" y="8581002"/>
            <a:ext cx="4001592" cy="2925103"/>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492" name="Shape 492"/>
          <p:cNvSpPr>
            <a:spLocks noGrp="1"/>
          </p:cNvSpPr>
          <p:nvPr>
            <p:ph type="body" sz="quarter" idx="16"/>
          </p:nvPr>
        </p:nvSpPr>
        <p:spPr>
          <a:xfrm>
            <a:off x="12959805" y="8592511"/>
            <a:ext cx="4001592" cy="2925102"/>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493" name="Shape 493"/>
          <p:cNvSpPr/>
          <p:nvPr/>
        </p:nvSpPr>
        <p:spPr>
          <a:xfrm rot="20956401">
            <a:off x="-4987206" y="-3227066"/>
            <a:ext cx="17153296" cy="16709279"/>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5785"/>
              </a:srgbClr>
            </a:solidFill>
            <a:prstDash val="dash"/>
            <a:miter/>
          </a:ln>
        </p:spPr>
        <p:txBody>
          <a:bodyPr lIns="0" tIns="0" rIns="0" bIns="0"/>
          <a:lstStyle/>
          <a:p>
            <a:pPr>
              <a:lnSpc>
                <a:spcPct val="100000"/>
              </a:lnSpc>
              <a:defRPr sz="3600"/>
            </a:pPr>
            <a:endParaRPr/>
          </a:p>
        </p:txBody>
      </p:sp>
      <p:sp>
        <p:nvSpPr>
          <p:cNvPr id="494" name="Shape 494"/>
          <p:cNvSpPr/>
          <p:nvPr/>
        </p:nvSpPr>
        <p:spPr>
          <a:xfrm rot="20810063">
            <a:off x="2961513" y="2160624"/>
            <a:ext cx="9384826" cy="9141903"/>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
            <a:solidFill>
              <a:srgbClr val="000000">
                <a:alpha val="5000"/>
              </a:srgbClr>
            </a:solidFill>
            <a:miter/>
          </a:ln>
        </p:spPr>
        <p:txBody>
          <a:bodyPr lIns="0" tIns="0" rIns="0" bIns="0"/>
          <a:lstStyle/>
          <a:p>
            <a:pPr>
              <a:lnSpc>
                <a:spcPct val="100000"/>
              </a:lnSpc>
              <a:defRPr sz="3600"/>
            </a:pPr>
            <a:endParaRPr/>
          </a:p>
        </p:txBody>
      </p:sp>
      <p:sp>
        <p:nvSpPr>
          <p:cNvPr id="495" name="Shape 495"/>
          <p:cNvSpPr/>
          <p:nvPr/>
        </p:nvSpPr>
        <p:spPr>
          <a:xfrm rot="13500000">
            <a:off x="8148204" y="5236046"/>
            <a:ext cx="2550392" cy="2550392"/>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a:p>
        </p:txBody>
      </p:sp>
      <p:sp>
        <p:nvSpPr>
          <p:cNvPr id="496" name="Shape 496"/>
          <p:cNvSpPr/>
          <p:nvPr/>
        </p:nvSpPr>
        <p:spPr>
          <a:xfrm rot="13500000">
            <a:off x="13685404" y="5236046"/>
            <a:ext cx="2550392" cy="2550392"/>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a:p>
        </p:txBody>
      </p:sp>
      <p:sp>
        <p:nvSpPr>
          <p:cNvPr id="497" name="Shape 497"/>
          <p:cNvSpPr>
            <a:spLocks noGrp="1"/>
          </p:cNvSpPr>
          <p:nvPr>
            <p:ph type="sldNum" sz="quarter" idx="2"/>
          </p:nvPr>
        </p:nvSpPr>
        <p:spPr>
          <a:prstGeom prst="rect">
            <a:avLst/>
          </a:prstGeom>
        </p:spPr>
        <p:txBody>
          <a:bodyPr/>
          <a:lstStyle/>
          <a:p>
            <a:fld id="{86CB4B4D-7CA3-9044-876B-883B54F8677D}" type="slidenum">
              <a:rPr/>
              <a:t>‹#›</a:t>
            </a:fld>
            <a:endParaRPr/>
          </a:p>
        </p:txBody>
      </p:sp>
      <p:sp>
        <p:nvSpPr>
          <p:cNvPr id="12" name="Shape 1588"/>
          <p:cNvSpPr>
            <a:spLocks noGrp="1"/>
          </p:cNvSpPr>
          <p:nvPr>
            <p:ph type="body" sz="quarter" idx="17"/>
          </p:nvPr>
        </p:nvSpPr>
        <p:spPr>
          <a:xfrm>
            <a:off x="1198033" y="1147233"/>
            <a:ext cx="5307609" cy="579042"/>
          </a:xfrm>
          <a:prstGeom prst="rect">
            <a:avLst/>
          </a:prstGeom>
        </p:spPr>
        <p:txBody>
          <a:bodyPr anchor="t"/>
          <a:lstStyle>
            <a:lvl1pPr marL="0" indent="0">
              <a:spcBef>
                <a:spcPts val="0"/>
              </a:spcBef>
              <a:buSzTx/>
              <a:buNone/>
              <a:defRPr sz="2000" b="1" cap="all" spc="820" baseline="15000">
                <a:latin typeface="+mn-lt"/>
                <a:ea typeface="+mn-ea"/>
                <a:cs typeface="+mn-cs"/>
                <a:sym typeface="Calibri"/>
              </a:defRPr>
            </a:lvl1pPr>
          </a:lstStyle>
          <a:p>
            <a:pPr lvl="0"/>
            <a:r>
              <a:rPr lang="en-US"/>
              <a:t>Click to edit Master text styles</a:t>
            </a:r>
          </a:p>
        </p:txBody>
      </p:sp>
    </p:spTree>
  </p:cSld>
  <p:clrMapOvr>
    <a:masterClrMapping/>
  </p:clrMapOvr>
  <p:transition spd="med"/>
  <p:extLst>
    <p:ext uri="{DCECCB84-F9BA-43D5-87BE-67443E8EF086}">
      <p15:sldGuideLst xmlns:p15="http://schemas.microsoft.com/office/powerpoint/2012/main">
        <p15:guide id="1" orient="horz" pos="5400" userDrawn="1">
          <p15:clr>
            <a:srgbClr val="FBAE40"/>
          </p15:clr>
        </p15:guide>
        <p15:guide id="2" pos="7680"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reserve="1">
  <p:cSld name="Bulleted List - 6 Icon">
    <p:spTree>
      <p:nvGrpSpPr>
        <p:cNvPr id="1" name=""/>
        <p:cNvGrpSpPr/>
        <p:nvPr/>
      </p:nvGrpSpPr>
      <p:grpSpPr>
        <a:xfrm>
          <a:off x="0" y="0"/>
          <a:ext cx="0" cy="0"/>
          <a:chOff x="0" y="0"/>
          <a:chExt cx="0" cy="0"/>
        </a:xfrm>
      </p:grpSpPr>
      <p:sp>
        <p:nvSpPr>
          <p:cNvPr id="504" name="Shape 504"/>
          <p:cNvSpPr/>
          <p:nvPr/>
        </p:nvSpPr>
        <p:spPr>
          <a:xfrm rot="20956401">
            <a:off x="6494840" y="-4122542"/>
            <a:ext cx="17153296" cy="16709278"/>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5785"/>
              </a:srgbClr>
            </a:solidFill>
            <a:prstDash val="dash"/>
            <a:miter/>
          </a:ln>
        </p:spPr>
        <p:txBody>
          <a:bodyPr lIns="0" tIns="0" rIns="0" bIns="0"/>
          <a:lstStyle/>
          <a:p>
            <a:pPr>
              <a:lnSpc>
                <a:spcPct val="100000"/>
              </a:lnSpc>
              <a:defRPr sz="3600"/>
            </a:pPr>
            <a:endParaRPr/>
          </a:p>
        </p:txBody>
      </p:sp>
      <p:sp>
        <p:nvSpPr>
          <p:cNvPr id="505" name="Shape 505"/>
          <p:cNvSpPr/>
          <p:nvPr/>
        </p:nvSpPr>
        <p:spPr>
          <a:xfrm rot="20810063">
            <a:off x="14443558" y="1265147"/>
            <a:ext cx="9384827" cy="9141903"/>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
            <a:solidFill>
              <a:srgbClr val="000000">
                <a:alpha val="5000"/>
              </a:srgbClr>
            </a:solidFill>
            <a:miter/>
          </a:ln>
        </p:spPr>
        <p:txBody>
          <a:bodyPr lIns="0" tIns="0" rIns="0" bIns="0"/>
          <a:lstStyle/>
          <a:p>
            <a:pPr>
              <a:lnSpc>
                <a:spcPct val="100000"/>
              </a:lnSpc>
              <a:defRPr sz="3600"/>
            </a:pPr>
            <a:endParaRPr/>
          </a:p>
        </p:txBody>
      </p:sp>
      <p:sp>
        <p:nvSpPr>
          <p:cNvPr id="506" name="Shape 506"/>
          <p:cNvSpPr>
            <a:spLocks noGrp="1"/>
          </p:cNvSpPr>
          <p:nvPr>
            <p:ph type="title"/>
          </p:nvPr>
        </p:nvSpPr>
        <p:spPr>
          <a:xfrm>
            <a:off x="6628507" y="904485"/>
            <a:ext cx="11126986" cy="1739192"/>
          </a:xfrm>
          <a:prstGeom prst="rect">
            <a:avLst/>
          </a:prstGeom>
        </p:spPr>
        <p:txBody>
          <a:bodyPr lIns="0" tIns="0" rIns="0" bIns="0" anchor="t">
            <a:noAutofit/>
          </a:bodyPr>
          <a:lstStyle>
            <a:lvl1pPr defTabSz="1828800">
              <a:defRPr sz="7200" cap="none" spc="0" baseline="0">
                <a:latin typeface="+mn-lt"/>
                <a:ea typeface="+mn-ea"/>
                <a:cs typeface="+mn-cs"/>
                <a:sym typeface="Calibri"/>
              </a:defRPr>
            </a:lvl1pPr>
          </a:lstStyle>
          <a:p>
            <a:r>
              <a:rPr lang="en-US"/>
              <a:t>Click to edit Master title style</a:t>
            </a:r>
            <a:endParaRPr/>
          </a:p>
        </p:txBody>
      </p:sp>
      <p:sp>
        <p:nvSpPr>
          <p:cNvPr id="507" name="Shape 507"/>
          <p:cNvSpPr>
            <a:spLocks noGrp="1"/>
          </p:cNvSpPr>
          <p:nvPr>
            <p:ph type="body" sz="quarter" idx="13"/>
          </p:nvPr>
        </p:nvSpPr>
        <p:spPr>
          <a:xfrm>
            <a:off x="7484684" y="4152176"/>
            <a:ext cx="4001592" cy="487562"/>
          </a:xfrm>
          <a:prstGeom prst="rect">
            <a:avLst/>
          </a:prstGeom>
        </p:spPr>
        <p:txBody>
          <a:bodyPr lIns="0" tIns="0" rIns="0" bIns="0" anchor="t">
            <a:noAutofit/>
          </a:bodyPr>
          <a:lstStyle>
            <a:lvl1pPr marL="0" indent="0" defTabSz="1828800">
              <a:spcBef>
                <a:spcPts val="0"/>
              </a:spcBef>
              <a:buSzTx/>
              <a:buNone/>
              <a:defRPr sz="2300" b="1" cap="all" spc="459">
                <a:latin typeface="+mn-lt"/>
                <a:ea typeface="+mn-ea"/>
                <a:cs typeface="+mn-cs"/>
                <a:sym typeface="Calibri"/>
              </a:defRPr>
            </a:lvl1pPr>
          </a:lstStyle>
          <a:p>
            <a:pPr lvl="0"/>
            <a:r>
              <a:rPr lang="en-US"/>
              <a:t>Click to edit Master text styles</a:t>
            </a:r>
          </a:p>
        </p:txBody>
      </p:sp>
      <p:sp>
        <p:nvSpPr>
          <p:cNvPr id="508" name="Shape 508"/>
          <p:cNvSpPr>
            <a:spLocks noGrp="1"/>
          </p:cNvSpPr>
          <p:nvPr>
            <p:ph type="body" sz="quarter" idx="14"/>
          </p:nvPr>
        </p:nvSpPr>
        <p:spPr>
          <a:xfrm>
            <a:off x="7484684" y="4691826"/>
            <a:ext cx="4540746" cy="1809281"/>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509" name="Shape 509"/>
          <p:cNvSpPr>
            <a:spLocks noGrp="1"/>
          </p:cNvSpPr>
          <p:nvPr>
            <p:ph type="body" sz="quarter" idx="15"/>
          </p:nvPr>
        </p:nvSpPr>
        <p:spPr>
          <a:xfrm>
            <a:off x="7484684" y="6906560"/>
            <a:ext cx="4001592" cy="487562"/>
          </a:xfrm>
          <a:prstGeom prst="rect">
            <a:avLst/>
          </a:prstGeom>
        </p:spPr>
        <p:txBody>
          <a:bodyPr lIns="0" tIns="0" rIns="0" bIns="0" anchor="t">
            <a:noAutofit/>
          </a:bodyPr>
          <a:lstStyle>
            <a:lvl1pPr marL="0" indent="0" defTabSz="1828800">
              <a:spcBef>
                <a:spcPts val="0"/>
              </a:spcBef>
              <a:buSzTx/>
              <a:buNone/>
              <a:defRPr sz="2300" b="1" cap="all" spc="459">
                <a:latin typeface="+mn-lt"/>
                <a:ea typeface="+mn-ea"/>
                <a:cs typeface="+mn-cs"/>
                <a:sym typeface="Calibri"/>
              </a:defRPr>
            </a:lvl1pPr>
          </a:lstStyle>
          <a:p>
            <a:pPr lvl="0"/>
            <a:r>
              <a:rPr lang="en-US"/>
              <a:t>Click to edit Master text styles</a:t>
            </a:r>
          </a:p>
        </p:txBody>
      </p:sp>
      <p:sp>
        <p:nvSpPr>
          <p:cNvPr id="510" name="Shape 510"/>
          <p:cNvSpPr>
            <a:spLocks noGrp="1"/>
          </p:cNvSpPr>
          <p:nvPr>
            <p:ph type="body" sz="quarter" idx="16"/>
          </p:nvPr>
        </p:nvSpPr>
        <p:spPr>
          <a:xfrm>
            <a:off x="7484684" y="7446211"/>
            <a:ext cx="4540746" cy="1809281"/>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511" name="Shape 511"/>
          <p:cNvSpPr>
            <a:spLocks noGrp="1"/>
          </p:cNvSpPr>
          <p:nvPr>
            <p:ph type="body" sz="quarter" idx="17"/>
          </p:nvPr>
        </p:nvSpPr>
        <p:spPr>
          <a:xfrm>
            <a:off x="7484684" y="9513185"/>
            <a:ext cx="4001592" cy="487562"/>
          </a:xfrm>
          <a:prstGeom prst="rect">
            <a:avLst/>
          </a:prstGeom>
        </p:spPr>
        <p:txBody>
          <a:bodyPr lIns="0" tIns="0" rIns="0" bIns="0" anchor="t">
            <a:noAutofit/>
          </a:bodyPr>
          <a:lstStyle>
            <a:lvl1pPr marL="0" indent="0" defTabSz="1828800">
              <a:spcBef>
                <a:spcPts val="0"/>
              </a:spcBef>
              <a:buSzTx/>
              <a:buNone/>
              <a:defRPr sz="2300" b="1" cap="all" spc="459">
                <a:latin typeface="+mn-lt"/>
                <a:ea typeface="+mn-ea"/>
                <a:cs typeface="+mn-cs"/>
                <a:sym typeface="Calibri"/>
              </a:defRPr>
            </a:lvl1pPr>
          </a:lstStyle>
          <a:p>
            <a:pPr lvl="0"/>
            <a:r>
              <a:rPr lang="en-US"/>
              <a:t>Click to edit Master text styles</a:t>
            </a:r>
          </a:p>
        </p:txBody>
      </p:sp>
      <p:sp>
        <p:nvSpPr>
          <p:cNvPr id="512" name="Shape 512"/>
          <p:cNvSpPr>
            <a:spLocks noGrp="1"/>
          </p:cNvSpPr>
          <p:nvPr>
            <p:ph type="body" sz="quarter" idx="18"/>
          </p:nvPr>
        </p:nvSpPr>
        <p:spPr>
          <a:xfrm>
            <a:off x="7484684" y="10052836"/>
            <a:ext cx="4540746" cy="1809282"/>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513" name="Shape 513"/>
          <p:cNvSpPr>
            <a:spLocks noGrp="1"/>
          </p:cNvSpPr>
          <p:nvPr>
            <p:ph type="body" sz="quarter" idx="19"/>
          </p:nvPr>
        </p:nvSpPr>
        <p:spPr>
          <a:xfrm>
            <a:off x="14806651" y="4152176"/>
            <a:ext cx="4001592" cy="487561"/>
          </a:xfrm>
          <a:prstGeom prst="rect">
            <a:avLst/>
          </a:prstGeom>
        </p:spPr>
        <p:txBody>
          <a:bodyPr lIns="0" tIns="0" rIns="0" bIns="0" anchor="t">
            <a:noAutofit/>
          </a:bodyPr>
          <a:lstStyle>
            <a:lvl1pPr marL="0" indent="0" defTabSz="1828800">
              <a:spcBef>
                <a:spcPts val="0"/>
              </a:spcBef>
              <a:buSzTx/>
              <a:buNone/>
              <a:defRPr sz="2300" b="1" cap="all" spc="459">
                <a:latin typeface="+mn-lt"/>
                <a:ea typeface="+mn-ea"/>
                <a:cs typeface="+mn-cs"/>
                <a:sym typeface="Calibri"/>
              </a:defRPr>
            </a:lvl1pPr>
          </a:lstStyle>
          <a:p>
            <a:pPr lvl="0"/>
            <a:r>
              <a:rPr lang="en-US"/>
              <a:t>Click to edit Master text styles</a:t>
            </a:r>
          </a:p>
        </p:txBody>
      </p:sp>
      <p:sp>
        <p:nvSpPr>
          <p:cNvPr id="514" name="Shape 514"/>
          <p:cNvSpPr>
            <a:spLocks noGrp="1"/>
          </p:cNvSpPr>
          <p:nvPr>
            <p:ph type="body" sz="quarter" idx="20"/>
          </p:nvPr>
        </p:nvSpPr>
        <p:spPr>
          <a:xfrm>
            <a:off x="14806651" y="4691826"/>
            <a:ext cx="4540747" cy="1809281"/>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515" name="Shape 515"/>
          <p:cNvSpPr>
            <a:spLocks noGrp="1"/>
          </p:cNvSpPr>
          <p:nvPr>
            <p:ph type="body" sz="quarter" idx="21"/>
          </p:nvPr>
        </p:nvSpPr>
        <p:spPr>
          <a:xfrm>
            <a:off x="14806651" y="6906561"/>
            <a:ext cx="4001592" cy="487562"/>
          </a:xfrm>
          <a:prstGeom prst="rect">
            <a:avLst/>
          </a:prstGeom>
        </p:spPr>
        <p:txBody>
          <a:bodyPr lIns="0" tIns="0" rIns="0" bIns="0" anchor="t">
            <a:noAutofit/>
          </a:bodyPr>
          <a:lstStyle>
            <a:lvl1pPr marL="0" indent="0" defTabSz="1828800">
              <a:spcBef>
                <a:spcPts val="0"/>
              </a:spcBef>
              <a:buSzTx/>
              <a:buNone/>
              <a:defRPr sz="2300" b="1" cap="all" spc="459">
                <a:latin typeface="+mn-lt"/>
                <a:ea typeface="+mn-ea"/>
                <a:cs typeface="+mn-cs"/>
                <a:sym typeface="Calibri"/>
              </a:defRPr>
            </a:lvl1pPr>
          </a:lstStyle>
          <a:p>
            <a:pPr lvl="0"/>
            <a:r>
              <a:rPr lang="en-US"/>
              <a:t>Click to edit Master text styles</a:t>
            </a:r>
          </a:p>
        </p:txBody>
      </p:sp>
      <p:sp>
        <p:nvSpPr>
          <p:cNvPr id="516" name="Shape 516"/>
          <p:cNvSpPr>
            <a:spLocks noGrp="1"/>
          </p:cNvSpPr>
          <p:nvPr>
            <p:ph type="body" sz="quarter" idx="22"/>
          </p:nvPr>
        </p:nvSpPr>
        <p:spPr>
          <a:xfrm>
            <a:off x="14806651" y="7446211"/>
            <a:ext cx="4540747" cy="1809281"/>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517" name="Shape 517"/>
          <p:cNvSpPr>
            <a:spLocks noGrp="1"/>
          </p:cNvSpPr>
          <p:nvPr>
            <p:ph type="body" sz="quarter" idx="23"/>
          </p:nvPr>
        </p:nvSpPr>
        <p:spPr>
          <a:xfrm>
            <a:off x="14806651" y="9513185"/>
            <a:ext cx="4001592" cy="487562"/>
          </a:xfrm>
          <a:prstGeom prst="rect">
            <a:avLst/>
          </a:prstGeom>
        </p:spPr>
        <p:txBody>
          <a:bodyPr lIns="0" tIns="0" rIns="0" bIns="0" anchor="t">
            <a:noAutofit/>
          </a:bodyPr>
          <a:lstStyle>
            <a:lvl1pPr marL="0" indent="0" defTabSz="1828800">
              <a:spcBef>
                <a:spcPts val="0"/>
              </a:spcBef>
              <a:buSzTx/>
              <a:buNone/>
              <a:defRPr sz="2300" b="1" cap="all" spc="459">
                <a:latin typeface="+mn-lt"/>
                <a:ea typeface="+mn-ea"/>
                <a:cs typeface="+mn-cs"/>
                <a:sym typeface="Calibri"/>
              </a:defRPr>
            </a:lvl1pPr>
          </a:lstStyle>
          <a:p>
            <a:pPr lvl="0"/>
            <a:r>
              <a:rPr lang="en-US"/>
              <a:t>Click to edit Master text styles</a:t>
            </a:r>
          </a:p>
        </p:txBody>
      </p:sp>
      <p:sp>
        <p:nvSpPr>
          <p:cNvPr id="518" name="Shape 518"/>
          <p:cNvSpPr>
            <a:spLocks noGrp="1"/>
          </p:cNvSpPr>
          <p:nvPr>
            <p:ph type="body" sz="quarter" idx="24"/>
          </p:nvPr>
        </p:nvSpPr>
        <p:spPr>
          <a:xfrm>
            <a:off x="14806651" y="10052836"/>
            <a:ext cx="4540747" cy="1809282"/>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519" name="Shape 519"/>
          <p:cNvSpPr/>
          <p:nvPr/>
        </p:nvSpPr>
        <p:spPr>
          <a:xfrm>
            <a:off x="5290460" y="3536385"/>
            <a:ext cx="1781628" cy="1781628"/>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520" name="Shape 520"/>
          <p:cNvSpPr/>
          <p:nvPr/>
        </p:nvSpPr>
        <p:spPr>
          <a:xfrm>
            <a:off x="5290460" y="6259527"/>
            <a:ext cx="1781628" cy="1781628"/>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521" name="Shape 521"/>
          <p:cNvSpPr/>
          <p:nvPr/>
        </p:nvSpPr>
        <p:spPr>
          <a:xfrm>
            <a:off x="5290460" y="8982669"/>
            <a:ext cx="1781628" cy="1781628"/>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522" name="Shape 522"/>
          <p:cNvSpPr/>
          <p:nvPr/>
        </p:nvSpPr>
        <p:spPr>
          <a:xfrm>
            <a:off x="12638777" y="3536385"/>
            <a:ext cx="1781628" cy="1781628"/>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523" name="Shape 523"/>
          <p:cNvSpPr/>
          <p:nvPr/>
        </p:nvSpPr>
        <p:spPr>
          <a:xfrm>
            <a:off x="12638777" y="6259527"/>
            <a:ext cx="1781628" cy="1781628"/>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524" name="Shape 524"/>
          <p:cNvSpPr/>
          <p:nvPr/>
        </p:nvSpPr>
        <p:spPr>
          <a:xfrm>
            <a:off x="12638777" y="8982669"/>
            <a:ext cx="1781628" cy="1781628"/>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525" name="Shape 525"/>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reserve="1">
  <p:cSld name="1_Title + body + img 2">
    <p:spTree>
      <p:nvGrpSpPr>
        <p:cNvPr id="1" name=""/>
        <p:cNvGrpSpPr/>
        <p:nvPr/>
      </p:nvGrpSpPr>
      <p:grpSpPr>
        <a:xfrm>
          <a:off x="0" y="0"/>
          <a:ext cx="0" cy="0"/>
          <a:chOff x="0" y="0"/>
          <a:chExt cx="0" cy="0"/>
        </a:xfrm>
      </p:grpSpPr>
      <p:sp>
        <p:nvSpPr>
          <p:cNvPr id="171" name="Shape 171"/>
          <p:cNvSpPr/>
          <p:nvPr/>
        </p:nvSpPr>
        <p:spPr>
          <a:xfrm>
            <a:off x="1188030" y="12872848"/>
            <a:ext cx="291110" cy="369437"/>
          </a:xfrm>
          <a:prstGeom prst="rect">
            <a:avLst/>
          </a:prstGeom>
          <a:ln w="12700">
            <a:miter lim="400000"/>
          </a:ln>
          <a:extLst>
            <a:ext uri="{C572A759-6A51-4108-AA02-DFA0A04FC94B}">
              <ma14:wrappingTextBoxFlag xmlns="" xmlns:ma14="http://schemas.microsoft.com/office/mac/drawingml/2011/main" val="1"/>
            </a:ext>
          </a:extLst>
        </p:spPr>
        <p:txBody>
          <a:bodyPr wrap="none" tIns="91439" bIns="91439">
            <a:spAutoFit/>
          </a:bodyPr>
          <a:lstStyle/>
          <a:p>
            <a:pPr>
              <a:defRPr sz="1500">
                <a:latin typeface="+mj-lt"/>
                <a:ea typeface="+mj-ea"/>
                <a:cs typeface="+mj-cs"/>
                <a:sym typeface="Calibri Light"/>
              </a:defRPr>
            </a:pPr>
            <a:fld id="{86CB4B4D-7CA3-9044-876B-883B54F8677D}" type="slidenum">
              <a:rPr/>
              <a:t>‹#›</a:t>
            </a:fld>
            <a:r>
              <a:t>￼</a:t>
            </a:r>
          </a:p>
        </p:txBody>
      </p:sp>
      <p:sp>
        <p:nvSpPr>
          <p:cNvPr id="172" name="Shape 172"/>
          <p:cNvSpPr>
            <a:spLocks noGrp="1"/>
          </p:cNvSpPr>
          <p:nvPr>
            <p:ph type="body" sz="quarter" idx="13"/>
          </p:nvPr>
        </p:nvSpPr>
        <p:spPr>
          <a:xfrm>
            <a:off x="13710153" y="4031895"/>
            <a:ext cx="7652347" cy="5652210"/>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pPr lvl="0"/>
            <a:r>
              <a:rPr lang="en-US"/>
              <a:t>Click to edit Master text styles</a:t>
            </a:r>
          </a:p>
        </p:txBody>
      </p:sp>
      <p:sp>
        <p:nvSpPr>
          <p:cNvPr id="173" name="Shape 173"/>
          <p:cNvSpPr>
            <a:spLocks noGrp="1"/>
          </p:cNvSpPr>
          <p:nvPr>
            <p:ph type="pic" sz="half" idx="14"/>
          </p:nvPr>
        </p:nvSpPr>
        <p:spPr>
          <a:xfrm>
            <a:off x="-1351660" y="1557080"/>
            <a:ext cx="10750743" cy="10602084"/>
          </a:xfrm>
          <a:prstGeom prst="rect">
            <a:avLst/>
          </a:prstGeom>
        </p:spPr>
        <p:txBody>
          <a:bodyPr lIns="91439" tIns="45719" rIns="91439" bIns="45719" anchor="t">
            <a:noAutofit/>
          </a:bodyPr>
          <a:lstStyle/>
          <a:p>
            <a:r>
              <a:rPr lang="en-US" dirty="0"/>
              <a:t>Drag picture to placeholder or click icon to add</a:t>
            </a:r>
            <a:endParaRPr dirty="0"/>
          </a:p>
        </p:txBody>
      </p:sp>
      <p:sp>
        <p:nvSpPr>
          <p:cNvPr id="174" name="Shape 174"/>
          <p:cNvSpPr>
            <a:spLocks noGrp="1"/>
          </p:cNvSpPr>
          <p:nvPr>
            <p:ph type="title"/>
          </p:nvPr>
        </p:nvSpPr>
        <p:spPr>
          <a:xfrm>
            <a:off x="5689600" y="5352908"/>
            <a:ext cx="4748610" cy="3010184"/>
          </a:xfrm>
          <a:prstGeom prst="rect">
            <a:avLst/>
          </a:prstGeom>
        </p:spPr>
        <p:txBody>
          <a:bodyPr lIns="0" tIns="0" rIns="0" bIns="0">
            <a:noAutofit/>
          </a:bodyPr>
          <a:lstStyle>
            <a:lvl1pPr algn="l"/>
          </a:lstStyle>
          <a:p>
            <a:r>
              <a:rPr lang="en-US"/>
              <a:t>Click to edit Master title style</a:t>
            </a:r>
            <a:endParaRPr/>
          </a:p>
        </p:txBody>
      </p:sp>
      <p:sp>
        <p:nvSpPr>
          <p:cNvPr id="175" name="Shape 175"/>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reserve="1">
  <p:cSld name="Bulleted List - 6 Icon + Img">
    <p:spTree>
      <p:nvGrpSpPr>
        <p:cNvPr id="1" name=""/>
        <p:cNvGrpSpPr/>
        <p:nvPr/>
      </p:nvGrpSpPr>
      <p:grpSpPr>
        <a:xfrm>
          <a:off x="0" y="0"/>
          <a:ext cx="0" cy="0"/>
          <a:chOff x="0" y="0"/>
          <a:chExt cx="0" cy="0"/>
        </a:xfrm>
      </p:grpSpPr>
      <p:sp>
        <p:nvSpPr>
          <p:cNvPr id="574" name="Shape 574"/>
          <p:cNvSpPr>
            <a:spLocks noGrp="1"/>
          </p:cNvSpPr>
          <p:nvPr>
            <p:ph type="title"/>
          </p:nvPr>
        </p:nvSpPr>
        <p:spPr>
          <a:xfrm>
            <a:off x="2124240" y="904485"/>
            <a:ext cx="11126987" cy="1739192"/>
          </a:xfrm>
          <a:prstGeom prst="rect">
            <a:avLst/>
          </a:prstGeom>
        </p:spPr>
        <p:txBody>
          <a:bodyPr lIns="0" tIns="0" rIns="0" bIns="0" anchor="t">
            <a:noAutofit/>
          </a:bodyPr>
          <a:lstStyle>
            <a:lvl1pPr algn="l" defTabSz="1828800">
              <a:defRPr sz="7200" cap="none" spc="0" baseline="0">
                <a:latin typeface="+mn-lt"/>
                <a:ea typeface="+mn-ea"/>
                <a:cs typeface="+mn-cs"/>
                <a:sym typeface="Calibri"/>
              </a:defRPr>
            </a:lvl1pPr>
          </a:lstStyle>
          <a:p>
            <a:r>
              <a:rPr lang="en-US"/>
              <a:t>Click to edit Master title style</a:t>
            </a:r>
            <a:endParaRPr/>
          </a:p>
        </p:txBody>
      </p:sp>
      <p:sp>
        <p:nvSpPr>
          <p:cNvPr id="575" name="Shape 575"/>
          <p:cNvSpPr>
            <a:spLocks noGrp="1"/>
          </p:cNvSpPr>
          <p:nvPr>
            <p:ph type="body" sz="quarter" idx="13"/>
          </p:nvPr>
        </p:nvSpPr>
        <p:spPr>
          <a:xfrm>
            <a:off x="4504417" y="4152176"/>
            <a:ext cx="4001592" cy="487562"/>
          </a:xfrm>
          <a:prstGeom prst="rect">
            <a:avLst/>
          </a:prstGeom>
        </p:spPr>
        <p:txBody>
          <a:bodyPr lIns="0" tIns="0" rIns="0" bIns="0" anchor="t">
            <a:noAutofit/>
          </a:bodyPr>
          <a:lstStyle>
            <a:lvl1pPr marL="0" indent="0" defTabSz="1828800">
              <a:lnSpc>
                <a:spcPct val="100000"/>
              </a:lnSpc>
              <a:spcBef>
                <a:spcPts val="0"/>
              </a:spcBef>
              <a:buSzTx/>
              <a:buNone/>
              <a:defRPr sz="2400" b="1" cap="all" spc="600">
                <a:latin typeface="+mn-lt"/>
                <a:ea typeface="+mn-ea"/>
                <a:cs typeface="+mn-cs"/>
                <a:sym typeface="Calibri"/>
              </a:defRPr>
            </a:lvl1pPr>
          </a:lstStyle>
          <a:p>
            <a:pPr lvl="0"/>
            <a:r>
              <a:rPr lang="en-US"/>
              <a:t>Click to edit Master text styles</a:t>
            </a:r>
          </a:p>
        </p:txBody>
      </p:sp>
      <p:sp>
        <p:nvSpPr>
          <p:cNvPr id="576" name="Shape 576"/>
          <p:cNvSpPr>
            <a:spLocks noGrp="1"/>
          </p:cNvSpPr>
          <p:nvPr>
            <p:ph type="body" sz="quarter" idx="14"/>
          </p:nvPr>
        </p:nvSpPr>
        <p:spPr>
          <a:xfrm>
            <a:off x="4504417" y="4691826"/>
            <a:ext cx="4540747" cy="1809281"/>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577" name="Shape 577"/>
          <p:cNvSpPr>
            <a:spLocks noGrp="1"/>
          </p:cNvSpPr>
          <p:nvPr>
            <p:ph type="body" sz="quarter" idx="15"/>
          </p:nvPr>
        </p:nvSpPr>
        <p:spPr>
          <a:xfrm>
            <a:off x="4504417" y="7414560"/>
            <a:ext cx="4001592" cy="487562"/>
          </a:xfrm>
          <a:prstGeom prst="rect">
            <a:avLst/>
          </a:prstGeom>
        </p:spPr>
        <p:txBody>
          <a:bodyPr lIns="0" tIns="0" rIns="0" bIns="0" anchor="t">
            <a:noAutofit/>
          </a:bodyPr>
          <a:lstStyle>
            <a:lvl1pPr marL="0" indent="0" defTabSz="1828800">
              <a:lnSpc>
                <a:spcPct val="100000"/>
              </a:lnSpc>
              <a:spcBef>
                <a:spcPts val="0"/>
              </a:spcBef>
              <a:buSzTx/>
              <a:buNone/>
              <a:defRPr sz="2400" b="1" cap="all" spc="600">
                <a:latin typeface="+mn-lt"/>
                <a:ea typeface="+mn-ea"/>
                <a:cs typeface="+mn-cs"/>
                <a:sym typeface="Calibri"/>
              </a:defRPr>
            </a:lvl1pPr>
          </a:lstStyle>
          <a:p>
            <a:pPr lvl="0"/>
            <a:r>
              <a:rPr lang="en-US"/>
              <a:t>Click to edit Master text styles</a:t>
            </a:r>
          </a:p>
        </p:txBody>
      </p:sp>
      <p:sp>
        <p:nvSpPr>
          <p:cNvPr id="578" name="Shape 578"/>
          <p:cNvSpPr>
            <a:spLocks noGrp="1"/>
          </p:cNvSpPr>
          <p:nvPr>
            <p:ph type="body" sz="quarter" idx="16"/>
          </p:nvPr>
        </p:nvSpPr>
        <p:spPr>
          <a:xfrm>
            <a:off x="4504417" y="7954211"/>
            <a:ext cx="4540747" cy="1809281"/>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579" name="Shape 579"/>
          <p:cNvSpPr>
            <a:spLocks noGrp="1"/>
          </p:cNvSpPr>
          <p:nvPr>
            <p:ph type="body" sz="quarter" idx="17"/>
          </p:nvPr>
        </p:nvSpPr>
        <p:spPr>
          <a:xfrm>
            <a:off x="4504417" y="10676707"/>
            <a:ext cx="4001592" cy="487562"/>
          </a:xfrm>
          <a:prstGeom prst="rect">
            <a:avLst/>
          </a:prstGeom>
        </p:spPr>
        <p:txBody>
          <a:bodyPr lIns="0" tIns="0" rIns="0" bIns="0" anchor="t">
            <a:noAutofit/>
          </a:bodyPr>
          <a:lstStyle>
            <a:lvl1pPr marL="0" indent="0" defTabSz="1828800">
              <a:lnSpc>
                <a:spcPct val="100000"/>
              </a:lnSpc>
              <a:spcBef>
                <a:spcPts val="0"/>
              </a:spcBef>
              <a:buSzTx/>
              <a:buNone/>
              <a:defRPr sz="2400" b="1" cap="all" spc="600">
                <a:latin typeface="+mn-lt"/>
                <a:ea typeface="+mn-ea"/>
                <a:cs typeface="+mn-cs"/>
                <a:sym typeface="Calibri"/>
              </a:defRPr>
            </a:lvl1pPr>
          </a:lstStyle>
          <a:p>
            <a:pPr lvl="0"/>
            <a:r>
              <a:rPr lang="en-US"/>
              <a:t>Click to edit Master text styles</a:t>
            </a:r>
          </a:p>
        </p:txBody>
      </p:sp>
      <p:sp>
        <p:nvSpPr>
          <p:cNvPr id="580" name="Shape 580"/>
          <p:cNvSpPr>
            <a:spLocks noGrp="1"/>
          </p:cNvSpPr>
          <p:nvPr>
            <p:ph type="body" sz="quarter" idx="18"/>
          </p:nvPr>
        </p:nvSpPr>
        <p:spPr>
          <a:xfrm>
            <a:off x="4504417" y="11216358"/>
            <a:ext cx="4540747" cy="1809281"/>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581" name="Shape 581"/>
          <p:cNvSpPr>
            <a:spLocks noGrp="1"/>
          </p:cNvSpPr>
          <p:nvPr>
            <p:ph type="pic" idx="19"/>
          </p:nvPr>
        </p:nvSpPr>
        <p:spPr>
          <a:xfrm>
            <a:off x="14425598" y="-65057"/>
            <a:ext cx="14040418" cy="13846272"/>
          </a:xfrm>
          <a:prstGeom prst="rect">
            <a:avLst/>
          </a:prstGeom>
        </p:spPr>
        <p:txBody>
          <a:bodyPr lIns="91439" tIns="45719" rIns="91439" bIns="45719" anchor="t">
            <a:noAutofit/>
          </a:bodyPr>
          <a:lstStyle/>
          <a:p>
            <a:r>
              <a:rPr lang="en-US" dirty="0"/>
              <a:t>Drag picture to placeholder or click icon to add</a:t>
            </a:r>
            <a:endParaRPr dirty="0"/>
          </a:p>
        </p:txBody>
      </p:sp>
      <p:sp>
        <p:nvSpPr>
          <p:cNvPr id="582" name="Shape 582"/>
          <p:cNvSpPr/>
          <p:nvPr/>
        </p:nvSpPr>
        <p:spPr>
          <a:xfrm>
            <a:off x="3348116" y="3932616"/>
            <a:ext cx="926682" cy="926682"/>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583" name="Shape 583"/>
          <p:cNvSpPr/>
          <p:nvPr/>
        </p:nvSpPr>
        <p:spPr>
          <a:xfrm>
            <a:off x="3348116" y="7354871"/>
            <a:ext cx="926682" cy="926681"/>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584" name="Shape 584"/>
          <p:cNvSpPr/>
          <p:nvPr/>
        </p:nvSpPr>
        <p:spPr>
          <a:xfrm>
            <a:off x="3348116" y="10541885"/>
            <a:ext cx="926682" cy="926682"/>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585" name="Shape 585"/>
          <p:cNvSpPr>
            <a:spLocks noGrp="1"/>
          </p:cNvSpPr>
          <p:nvPr>
            <p:ph type="body" sz="quarter" idx="20"/>
          </p:nvPr>
        </p:nvSpPr>
        <p:spPr>
          <a:xfrm>
            <a:off x="9779952" y="4152176"/>
            <a:ext cx="4001592" cy="487562"/>
          </a:xfrm>
          <a:prstGeom prst="rect">
            <a:avLst/>
          </a:prstGeom>
        </p:spPr>
        <p:txBody>
          <a:bodyPr lIns="0" tIns="0" rIns="0" bIns="0" anchor="t">
            <a:noAutofit/>
          </a:bodyPr>
          <a:lstStyle>
            <a:lvl1pPr marL="0" indent="0" defTabSz="1828800">
              <a:lnSpc>
                <a:spcPct val="100000"/>
              </a:lnSpc>
              <a:spcBef>
                <a:spcPts val="0"/>
              </a:spcBef>
              <a:buSzTx/>
              <a:buNone/>
              <a:defRPr sz="2400" b="1" cap="all" spc="600">
                <a:latin typeface="+mn-lt"/>
                <a:ea typeface="+mn-ea"/>
                <a:cs typeface="+mn-cs"/>
                <a:sym typeface="Calibri"/>
              </a:defRPr>
            </a:lvl1pPr>
          </a:lstStyle>
          <a:p>
            <a:pPr lvl="0"/>
            <a:r>
              <a:rPr lang="en-US"/>
              <a:t>Click to edit Master text styles</a:t>
            </a:r>
          </a:p>
        </p:txBody>
      </p:sp>
      <p:sp>
        <p:nvSpPr>
          <p:cNvPr id="586" name="Shape 586"/>
          <p:cNvSpPr>
            <a:spLocks noGrp="1"/>
          </p:cNvSpPr>
          <p:nvPr>
            <p:ph type="body" sz="quarter" idx="21"/>
          </p:nvPr>
        </p:nvSpPr>
        <p:spPr>
          <a:xfrm>
            <a:off x="9779952" y="4691826"/>
            <a:ext cx="4540747" cy="1809281"/>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587" name="Shape 587"/>
          <p:cNvSpPr>
            <a:spLocks noGrp="1"/>
          </p:cNvSpPr>
          <p:nvPr>
            <p:ph type="body" sz="quarter" idx="22"/>
          </p:nvPr>
        </p:nvSpPr>
        <p:spPr>
          <a:xfrm>
            <a:off x="9779952" y="7414560"/>
            <a:ext cx="4001592" cy="487562"/>
          </a:xfrm>
          <a:prstGeom prst="rect">
            <a:avLst/>
          </a:prstGeom>
        </p:spPr>
        <p:txBody>
          <a:bodyPr lIns="0" tIns="0" rIns="0" bIns="0" anchor="t">
            <a:noAutofit/>
          </a:bodyPr>
          <a:lstStyle>
            <a:lvl1pPr marL="0" indent="0" defTabSz="1828800">
              <a:lnSpc>
                <a:spcPct val="100000"/>
              </a:lnSpc>
              <a:spcBef>
                <a:spcPts val="0"/>
              </a:spcBef>
              <a:buSzTx/>
              <a:buNone/>
              <a:defRPr sz="2400" b="1" cap="all" spc="600">
                <a:latin typeface="+mn-lt"/>
                <a:ea typeface="+mn-ea"/>
                <a:cs typeface="+mn-cs"/>
                <a:sym typeface="Calibri"/>
              </a:defRPr>
            </a:lvl1pPr>
          </a:lstStyle>
          <a:p>
            <a:pPr lvl="0"/>
            <a:r>
              <a:rPr lang="en-US"/>
              <a:t>Click to edit Master text styles</a:t>
            </a:r>
          </a:p>
        </p:txBody>
      </p:sp>
      <p:sp>
        <p:nvSpPr>
          <p:cNvPr id="588" name="Shape 588"/>
          <p:cNvSpPr>
            <a:spLocks noGrp="1"/>
          </p:cNvSpPr>
          <p:nvPr>
            <p:ph type="body" sz="quarter" idx="23"/>
          </p:nvPr>
        </p:nvSpPr>
        <p:spPr>
          <a:xfrm>
            <a:off x="9779952" y="7954211"/>
            <a:ext cx="4540747" cy="1809281"/>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589" name="Shape 589"/>
          <p:cNvSpPr>
            <a:spLocks noGrp="1"/>
          </p:cNvSpPr>
          <p:nvPr>
            <p:ph type="body" sz="quarter" idx="24"/>
          </p:nvPr>
        </p:nvSpPr>
        <p:spPr>
          <a:xfrm>
            <a:off x="9779952" y="10676707"/>
            <a:ext cx="4001592" cy="487562"/>
          </a:xfrm>
          <a:prstGeom prst="rect">
            <a:avLst/>
          </a:prstGeom>
        </p:spPr>
        <p:txBody>
          <a:bodyPr lIns="0" tIns="0" rIns="0" bIns="0" anchor="t">
            <a:noAutofit/>
          </a:bodyPr>
          <a:lstStyle>
            <a:lvl1pPr marL="0" indent="0" defTabSz="1828800">
              <a:lnSpc>
                <a:spcPct val="100000"/>
              </a:lnSpc>
              <a:spcBef>
                <a:spcPts val="0"/>
              </a:spcBef>
              <a:buSzTx/>
              <a:buNone/>
              <a:defRPr sz="2400" b="1" cap="all" spc="600">
                <a:latin typeface="+mn-lt"/>
                <a:ea typeface="+mn-ea"/>
                <a:cs typeface="+mn-cs"/>
                <a:sym typeface="Calibri"/>
              </a:defRPr>
            </a:lvl1pPr>
          </a:lstStyle>
          <a:p>
            <a:pPr lvl="0"/>
            <a:r>
              <a:rPr lang="en-US"/>
              <a:t>Click to edit Master text styles</a:t>
            </a:r>
          </a:p>
        </p:txBody>
      </p:sp>
      <p:sp>
        <p:nvSpPr>
          <p:cNvPr id="590" name="Shape 590"/>
          <p:cNvSpPr>
            <a:spLocks noGrp="1"/>
          </p:cNvSpPr>
          <p:nvPr>
            <p:ph type="body" sz="quarter" idx="25"/>
          </p:nvPr>
        </p:nvSpPr>
        <p:spPr>
          <a:xfrm>
            <a:off x="9779952" y="11216358"/>
            <a:ext cx="4540747" cy="1809281"/>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591" name="Shape 591"/>
          <p:cNvSpPr/>
          <p:nvPr/>
        </p:nvSpPr>
        <p:spPr>
          <a:xfrm>
            <a:off x="8623651" y="3932616"/>
            <a:ext cx="926682" cy="926682"/>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592" name="Shape 592"/>
          <p:cNvSpPr/>
          <p:nvPr/>
        </p:nvSpPr>
        <p:spPr>
          <a:xfrm>
            <a:off x="8623651" y="7354871"/>
            <a:ext cx="926682" cy="926681"/>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593" name="Shape 593"/>
          <p:cNvSpPr/>
          <p:nvPr/>
        </p:nvSpPr>
        <p:spPr>
          <a:xfrm>
            <a:off x="8623651" y="10541885"/>
            <a:ext cx="926682" cy="926682"/>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594" name="Shape 594"/>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_Bulleted List - 4 Icon">
    <p:spTree>
      <p:nvGrpSpPr>
        <p:cNvPr id="1" name=""/>
        <p:cNvGrpSpPr/>
        <p:nvPr/>
      </p:nvGrpSpPr>
      <p:grpSpPr>
        <a:xfrm>
          <a:off x="0" y="0"/>
          <a:ext cx="0" cy="0"/>
          <a:chOff x="0" y="0"/>
          <a:chExt cx="0" cy="0"/>
        </a:xfrm>
      </p:grpSpPr>
      <p:sp>
        <p:nvSpPr>
          <p:cNvPr id="504" name="Shape 504"/>
          <p:cNvSpPr/>
          <p:nvPr/>
        </p:nvSpPr>
        <p:spPr>
          <a:xfrm rot="20956401">
            <a:off x="6494840" y="-4122542"/>
            <a:ext cx="17153296" cy="16709278"/>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5785"/>
              </a:srgbClr>
            </a:solidFill>
            <a:prstDash val="dash"/>
            <a:miter/>
          </a:ln>
        </p:spPr>
        <p:txBody>
          <a:bodyPr lIns="0" tIns="0" rIns="0" bIns="0"/>
          <a:lstStyle/>
          <a:p>
            <a:pPr>
              <a:lnSpc>
                <a:spcPct val="100000"/>
              </a:lnSpc>
              <a:defRPr sz="3600"/>
            </a:pPr>
            <a:endParaRPr/>
          </a:p>
        </p:txBody>
      </p:sp>
      <p:sp>
        <p:nvSpPr>
          <p:cNvPr id="505" name="Shape 505"/>
          <p:cNvSpPr/>
          <p:nvPr/>
        </p:nvSpPr>
        <p:spPr>
          <a:xfrm rot="20810063">
            <a:off x="14443558" y="1265147"/>
            <a:ext cx="9384827" cy="9141903"/>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
            <a:solidFill>
              <a:srgbClr val="000000">
                <a:alpha val="5000"/>
              </a:srgbClr>
            </a:solidFill>
            <a:miter/>
          </a:ln>
        </p:spPr>
        <p:txBody>
          <a:bodyPr lIns="0" tIns="0" rIns="0" bIns="0"/>
          <a:lstStyle/>
          <a:p>
            <a:pPr>
              <a:lnSpc>
                <a:spcPct val="100000"/>
              </a:lnSpc>
              <a:defRPr sz="3600"/>
            </a:pPr>
            <a:endParaRPr/>
          </a:p>
        </p:txBody>
      </p:sp>
      <p:sp>
        <p:nvSpPr>
          <p:cNvPr id="506" name="Shape 506"/>
          <p:cNvSpPr>
            <a:spLocks noGrp="1"/>
          </p:cNvSpPr>
          <p:nvPr>
            <p:ph type="title"/>
          </p:nvPr>
        </p:nvSpPr>
        <p:spPr>
          <a:xfrm>
            <a:off x="6628507" y="904485"/>
            <a:ext cx="11126986" cy="1739192"/>
          </a:xfrm>
          <a:prstGeom prst="rect">
            <a:avLst/>
          </a:prstGeom>
        </p:spPr>
        <p:txBody>
          <a:bodyPr lIns="0" tIns="0" rIns="0" bIns="0" anchor="t">
            <a:noAutofit/>
          </a:bodyPr>
          <a:lstStyle>
            <a:lvl1pPr defTabSz="1828800">
              <a:defRPr sz="7200" cap="none" spc="0" baseline="0">
                <a:latin typeface="+mn-lt"/>
                <a:ea typeface="+mn-ea"/>
                <a:cs typeface="+mn-cs"/>
                <a:sym typeface="Calibri"/>
              </a:defRPr>
            </a:lvl1pPr>
          </a:lstStyle>
          <a:p>
            <a:r>
              <a:rPr lang="en-US"/>
              <a:t>Click to edit Master title style</a:t>
            </a:r>
            <a:endParaRPr/>
          </a:p>
        </p:txBody>
      </p:sp>
      <p:sp>
        <p:nvSpPr>
          <p:cNvPr id="507" name="Shape 507"/>
          <p:cNvSpPr>
            <a:spLocks noGrp="1"/>
          </p:cNvSpPr>
          <p:nvPr>
            <p:ph type="body" sz="quarter" idx="13"/>
          </p:nvPr>
        </p:nvSpPr>
        <p:spPr>
          <a:xfrm>
            <a:off x="7484684" y="4404982"/>
            <a:ext cx="4001592" cy="487562"/>
          </a:xfrm>
          <a:prstGeom prst="rect">
            <a:avLst/>
          </a:prstGeom>
        </p:spPr>
        <p:txBody>
          <a:bodyPr lIns="0" tIns="0" rIns="0" bIns="0" anchor="t">
            <a:noAutofit/>
          </a:bodyPr>
          <a:lstStyle>
            <a:lvl1pPr marL="0" indent="0" defTabSz="1828800">
              <a:spcBef>
                <a:spcPts val="0"/>
              </a:spcBef>
              <a:buSzTx/>
              <a:buNone/>
              <a:defRPr sz="2300" b="1" cap="all" spc="459">
                <a:latin typeface="+mn-lt"/>
                <a:ea typeface="+mn-ea"/>
                <a:cs typeface="+mn-cs"/>
                <a:sym typeface="Calibri"/>
              </a:defRPr>
            </a:lvl1pPr>
          </a:lstStyle>
          <a:p>
            <a:pPr lvl="0"/>
            <a:r>
              <a:rPr lang="en-US"/>
              <a:t>Click to edit Master text styles</a:t>
            </a:r>
          </a:p>
        </p:txBody>
      </p:sp>
      <p:sp>
        <p:nvSpPr>
          <p:cNvPr id="508" name="Shape 508"/>
          <p:cNvSpPr>
            <a:spLocks noGrp="1"/>
          </p:cNvSpPr>
          <p:nvPr>
            <p:ph type="body" sz="quarter" idx="14"/>
          </p:nvPr>
        </p:nvSpPr>
        <p:spPr>
          <a:xfrm>
            <a:off x="7484684" y="4944632"/>
            <a:ext cx="4540746" cy="1809281"/>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509" name="Shape 509"/>
          <p:cNvSpPr>
            <a:spLocks noGrp="1"/>
          </p:cNvSpPr>
          <p:nvPr>
            <p:ph type="body" sz="quarter" idx="15"/>
          </p:nvPr>
        </p:nvSpPr>
        <p:spPr>
          <a:xfrm>
            <a:off x="7484684" y="8265554"/>
            <a:ext cx="4001592" cy="487562"/>
          </a:xfrm>
          <a:prstGeom prst="rect">
            <a:avLst/>
          </a:prstGeom>
        </p:spPr>
        <p:txBody>
          <a:bodyPr lIns="0" tIns="0" rIns="0" bIns="0" anchor="t">
            <a:noAutofit/>
          </a:bodyPr>
          <a:lstStyle>
            <a:lvl1pPr marL="0" indent="0" defTabSz="1828800">
              <a:spcBef>
                <a:spcPts val="0"/>
              </a:spcBef>
              <a:buSzTx/>
              <a:buNone/>
              <a:defRPr sz="2300" b="1" cap="all" spc="459">
                <a:latin typeface="+mn-lt"/>
                <a:ea typeface="+mn-ea"/>
                <a:cs typeface="+mn-cs"/>
                <a:sym typeface="Calibri"/>
              </a:defRPr>
            </a:lvl1pPr>
          </a:lstStyle>
          <a:p>
            <a:pPr lvl="0"/>
            <a:r>
              <a:rPr lang="en-US"/>
              <a:t>Click to edit Master text styles</a:t>
            </a:r>
          </a:p>
        </p:txBody>
      </p:sp>
      <p:sp>
        <p:nvSpPr>
          <p:cNvPr id="510" name="Shape 510"/>
          <p:cNvSpPr>
            <a:spLocks noGrp="1"/>
          </p:cNvSpPr>
          <p:nvPr>
            <p:ph type="body" sz="quarter" idx="16"/>
          </p:nvPr>
        </p:nvSpPr>
        <p:spPr>
          <a:xfrm>
            <a:off x="7484684" y="8805205"/>
            <a:ext cx="4540746" cy="1809281"/>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513" name="Shape 513"/>
          <p:cNvSpPr>
            <a:spLocks noGrp="1"/>
          </p:cNvSpPr>
          <p:nvPr>
            <p:ph type="body" sz="quarter" idx="19"/>
          </p:nvPr>
        </p:nvSpPr>
        <p:spPr>
          <a:xfrm>
            <a:off x="13430248" y="4404982"/>
            <a:ext cx="4001592" cy="487561"/>
          </a:xfrm>
          <a:prstGeom prst="rect">
            <a:avLst/>
          </a:prstGeom>
        </p:spPr>
        <p:txBody>
          <a:bodyPr lIns="0" tIns="0" rIns="0" bIns="0" anchor="t">
            <a:noAutofit/>
          </a:bodyPr>
          <a:lstStyle>
            <a:lvl1pPr marL="0" indent="0" defTabSz="1828800">
              <a:spcBef>
                <a:spcPts val="0"/>
              </a:spcBef>
              <a:buSzTx/>
              <a:buNone/>
              <a:defRPr sz="2300" b="1" cap="all" spc="459">
                <a:latin typeface="+mn-lt"/>
                <a:ea typeface="+mn-ea"/>
                <a:cs typeface="+mn-cs"/>
                <a:sym typeface="Calibri"/>
              </a:defRPr>
            </a:lvl1pPr>
          </a:lstStyle>
          <a:p>
            <a:pPr lvl="0"/>
            <a:r>
              <a:rPr lang="en-US"/>
              <a:t>Click to edit Master text styles</a:t>
            </a:r>
          </a:p>
        </p:txBody>
      </p:sp>
      <p:sp>
        <p:nvSpPr>
          <p:cNvPr id="514" name="Shape 514"/>
          <p:cNvSpPr>
            <a:spLocks noGrp="1"/>
          </p:cNvSpPr>
          <p:nvPr>
            <p:ph type="body" sz="quarter" idx="20"/>
          </p:nvPr>
        </p:nvSpPr>
        <p:spPr>
          <a:xfrm>
            <a:off x="13430248" y="4944632"/>
            <a:ext cx="4540747" cy="1809281"/>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515" name="Shape 515"/>
          <p:cNvSpPr>
            <a:spLocks noGrp="1"/>
          </p:cNvSpPr>
          <p:nvPr>
            <p:ph type="body" sz="quarter" idx="21"/>
          </p:nvPr>
        </p:nvSpPr>
        <p:spPr>
          <a:xfrm>
            <a:off x="13430248" y="8265555"/>
            <a:ext cx="4001592" cy="487562"/>
          </a:xfrm>
          <a:prstGeom prst="rect">
            <a:avLst/>
          </a:prstGeom>
        </p:spPr>
        <p:txBody>
          <a:bodyPr lIns="0" tIns="0" rIns="0" bIns="0" anchor="t">
            <a:noAutofit/>
          </a:bodyPr>
          <a:lstStyle>
            <a:lvl1pPr marL="0" indent="0" defTabSz="1828800">
              <a:spcBef>
                <a:spcPts val="0"/>
              </a:spcBef>
              <a:buSzTx/>
              <a:buNone/>
              <a:defRPr sz="2300" b="1" cap="all" spc="459">
                <a:latin typeface="+mn-lt"/>
                <a:ea typeface="+mn-ea"/>
                <a:cs typeface="+mn-cs"/>
                <a:sym typeface="Calibri"/>
              </a:defRPr>
            </a:lvl1pPr>
          </a:lstStyle>
          <a:p>
            <a:pPr lvl="0"/>
            <a:r>
              <a:rPr lang="en-US"/>
              <a:t>Click to edit Master text styles</a:t>
            </a:r>
          </a:p>
        </p:txBody>
      </p:sp>
      <p:sp>
        <p:nvSpPr>
          <p:cNvPr id="516" name="Shape 516"/>
          <p:cNvSpPr>
            <a:spLocks noGrp="1"/>
          </p:cNvSpPr>
          <p:nvPr>
            <p:ph type="body" sz="quarter" idx="22"/>
          </p:nvPr>
        </p:nvSpPr>
        <p:spPr>
          <a:xfrm>
            <a:off x="13430248" y="8805205"/>
            <a:ext cx="4540747" cy="1809281"/>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519" name="Shape 519"/>
          <p:cNvSpPr/>
          <p:nvPr/>
        </p:nvSpPr>
        <p:spPr>
          <a:xfrm>
            <a:off x="6305759" y="4216664"/>
            <a:ext cx="926682" cy="926682"/>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520" name="Shape 520"/>
          <p:cNvSpPr/>
          <p:nvPr/>
        </p:nvSpPr>
        <p:spPr>
          <a:xfrm>
            <a:off x="6305759" y="8045994"/>
            <a:ext cx="926682" cy="926682"/>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522" name="Shape 522"/>
          <p:cNvSpPr/>
          <p:nvPr/>
        </p:nvSpPr>
        <p:spPr>
          <a:xfrm>
            <a:off x="12277673" y="4216664"/>
            <a:ext cx="926682" cy="926682"/>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523" name="Shape 523"/>
          <p:cNvSpPr/>
          <p:nvPr/>
        </p:nvSpPr>
        <p:spPr>
          <a:xfrm>
            <a:off x="12277673" y="8045994"/>
            <a:ext cx="926682" cy="926682"/>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525" name="Shape 525"/>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reserve="1">
  <p:cSld name="Bulleted List - 3 Icon">
    <p:spTree>
      <p:nvGrpSpPr>
        <p:cNvPr id="1" name=""/>
        <p:cNvGrpSpPr/>
        <p:nvPr/>
      </p:nvGrpSpPr>
      <p:grpSpPr>
        <a:xfrm>
          <a:off x="0" y="0"/>
          <a:ext cx="0" cy="0"/>
          <a:chOff x="0" y="0"/>
          <a:chExt cx="0" cy="0"/>
        </a:xfrm>
      </p:grpSpPr>
      <p:sp>
        <p:nvSpPr>
          <p:cNvPr id="532" name="Shape 532"/>
          <p:cNvSpPr/>
          <p:nvPr/>
        </p:nvSpPr>
        <p:spPr>
          <a:xfrm rot="20956401">
            <a:off x="-2436681" y="-3616532"/>
            <a:ext cx="17153296" cy="16709279"/>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5785"/>
              </a:srgbClr>
            </a:solidFill>
            <a:prstDash val="dash"/>
            <a:miter/>
          </a:ln>
        </p:spPr>
        <p:txBody>
          <a:bodyPr lIns="0" tIns="0" rIns="0" bIns="0"/>
          <a:lstStyle/>
          <a:p>
            <a:pPr>
              <a:lnSpc>
                <a:spcPct val="100000"/>
              </a:lnSpc>
              <a:defRPr sz="3600"/>
            </a:pPr>
            <a:endParaRPr/>
          </a:p>
        </p:txBody>
      </p:sp>
      <p:sp>
        <p:nvSpPr>
          <p:cNvPr id="533" name="Shape 533"/>
          <p:cNvSpPr/>
          <p:nvPr/>
        </p:nvSpPr>
        <p:spPr>
          <a:xfrm rot="20810063">
            <a:off x="6229646" y="-2309776"/>
            <a:ext cx="9384826" cy="9141903"/>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
            <a:solidFill>
              <a:srgbClr val="000000">
                <a:alpha val="5000"/>
              </a:srgbClr>
            </a:solidFill>
            <a:miter/>
          </a:ln>
        </p:spPr>
        <p:txBody>
          <a:bodyPr lIns="0" tIns="0" rIns="0" bIns="0"/>
          <a:lstStyle/>
          <a:p>
            <a:pPr>
              <a:lnSpc>
                <a:spcPct val="100000"/>
              </a:lnSpc>
              <a:defRPr sz="3600"/>
            </a:pPr>
            <a:endParaRPr/>
          </a:p>
        </p:txBody>
      </p:sp>
      <p:sp>
        <p:nvSpPr>
          <p:cNvPr id="534" name="Shape 534"/>
          <p:cNvSpPr>
            <a:spLocks noGrp="1"/>
          </p:cNvSpPr>
          <p:nvPr>
            <p:ph type="title"/>
          </p:nvPr>
        </p:nvSpPr>
        <p:spPr>
          <a:xfrm>
            <a:off x="6628507" y="1459654"/>
            <a:ext cx="11126986" cy="1739192"/>
          </a:xfrm>
          <a:prstGeom prst="rect">
            <a:avLst/>
          </a:prstGeom>
        </p:spPr>
        <p:txBody>
          <a:bodyPr lIns="0" tIns="0" rIns="0" bIns="0" anchor="t">
            <a:noAutofit/>
          </a:bodyPr>
          <a:lstStyle>
            <a:lvl1pPr defTabSz="1828800">
              <a:defRPr sz="7200" cap="none" spc="0" baseline="0">
                <a:latin typeface="+mn-lt"/>
                <a:ea typeface="+mn-ea"/>
                <a:cs typeface="+mn-cs"/>
                <a:sym typeface="Calibri"/>
              </a:defRPr>
            </a:lvl1pPr>
          </a:lstStyle>
          <a:p>
            <a:r>
              <a:rPr lang="en-US"/>
              <a:t>Click to edit Master title style</a:t>
            </a:r>
            <a:endParaRPr/>
          </a:p>
        </p:txBody>
      </p:sp>
      <p:sp>
        <p:nvSpPr>
          <p:cNvPr id="535" name="Shape 535"/>
          <p:cNvSpPr>
            <a:spLocks noGrp="1"/>
          </p:cNvSpPr>
          <p:nvPr>
            <p:ph type="body" sz="quarter" idx="13"/>
          </p:nvPr>
        </p:nvSpPr>
        <p:spPr>
          <a:xfrm>
            <a:off x="10457466" y="4576717"/>
            <a:ext cx="4001592" cy="487562"/>
          </a:xfrm>
          <a:prstGeom prst="rect">
            <a:avLst/>
          </a:prstGeom>
        </p:spPr>
        <p:txBody>
          <a:bodyPr lIns="0" tIns="0" rIns="0" bIns="0" anchor="t">
            <a:noAutofit/>
          </a:bodyPr>
          <a:lstStyle>
            <a:lvl1pPr marL="0" indent="0" defTabSz="1828800">
              <a:spcBef>
                <a:spcPts val="0"/>
              </a:spcBef>
              <a:buSzTx/>
              <a:buNone/>
              <a:defRPr sz="2300" b="1" cap="all" spc="459">
                <a:latin typeface="+mn-lt"/>
                <a:ea typeface="+mn-ea"/>
                <a:cs typeface="+mn-cs"/>
                <a:sym typeface="Calibri"/>
              </a:defRPr>
            </a:lvl1pPr>
          </a:lstStyle>
          <a:p>
            <a:pPr lvl="0"/>
            <a:r>
              <a:rPr lang="en-US"/>
              <a:t>Click to edit Master text styles</a:t>
            </a:r>
          </a:p>
        </p:txBody>
      </p:sp>
      <p:sp>
        <p:nvSpPr>
          <p:cNvPr id="536" name="Shape 536"/>
          <p:cNvSpPr>
            <a:spLocks noGrp="1"/>
          </p:cNvSpPr>
          <p:nvPr>
            <p:ph type="body" sz="quarter" idx="14"/>
          </p:nvPr>
        </p:nvSpPr>
        <p:spPr>
          <a:xfrm>
            <a:off x="10457466" y="5116367"/>
            <a:ext cx="4540747" cy="1809281"/>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537" name="Shape 537"/>
          <p:cNvSpPr>
            <a:spLocks noGrp="1"/>
          </p:cNvSpPr>
          <p:nvPr>
            <p:ph type="body" sz="quarter" idx="15"/>
          </p:nvPr>
        </p:nvSpPr>
        <p:spPr>
          <a:xfrm>
            <a:off x="10457466" y="7331101"/>
            <a:ext cx="4001592" cy="487562"/>
          </a:xfrm>
          <a:prstGeom prst="rect">
            <a:avLst/>
          </a:prstGeom>
        </p:spPr>
        <p:txBody>
          <a:bodyPr lIns="0" tIns="0" rIns="0" bIns="0" anchor="t">
            <a:noAutofit/>
          </a:bodyPr>
          <a:lstStyle>
            <a:lvl1pPr marL="0" indent="0" defTabSz="1828800">
              <a:spcBef>
                <a:spcPts val="0"/>
              </a:spcBef>
              <a:buSzTx/>
              <a:buNone/>
              <a:defRPr sz="2300" b="1" cap="all" spc="459">
                <a:latin typeface="+mn-lt"/>
                <a:ea typeface="+mn-ea"/>
                <a:cs typeface="+mn-cs"/>
                <a:sym typeface="Calibri"/>
              </a:defRPr>
            </a:lvl1pPr>
          </a:lstStyle>
          <a:p>
            <a:pPr lvl="0"/>
            <a:r>
              <a:rPr lang="en-US"/>
              <a:t>Click to edit Master text styles</a:t>
            </a:r>
          </a:p>
        </p:txBody>
      </p:sp>
      <p:sp>
        <p:nvSpPr>
          <p:cNvPr id="538" name="Shape 538"/>
          <p:cNvSpPr>
            <a:spLocks noGrp="1"/>
          </p:cNvSpPr>
          <p:nvPr>
            <p:ph type="body" sz="quarter" idx="16"/>
          </p:nvPr>
        </p:nvSpPr>
        <p:spPr>
          <a:xfrm>
            <a:off x="10457466" y="7870752"/>
            <a:ext cx="4540747" cy="1809281"/>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539" name="Shape 539"/>
          <p:cNvSpPr>
            <a:spLocks noGrp="1"/>
          </p:cNvSpPr>
          <p:nvPr>
            <p:ph type="body" sz="quarter" idx="17"/>
          </p:nvPr>
        </p:nvSpPr>
        <p:spPr>
          <a:xfrm>
            <a:off x="10457466" y="9937726"/>
            <a:ext cx="4001592" cy="487562"/>
          </a:xfrm>
          <a:prstGeom prst="rect">
            <a:avLst/>
          </a:prstGeom>
        </p:spPr>
        <p:txBody>
          <a:bodyPr lIns="0" tIns="0" rIns="0" bIns="0" anchor="t">
            <a:noAutofit/>
          </a:bodyPr>
          <a:lstStyle>
            <a:lvl1pPr marL="0" indent="0" defTabSz="1828800">
              <a:spcBef>
                <a:spcPts val="0"/>
              </a:spcBef>
              <a:buSzTx/>
              <a:buNone/>
              <a:defRPr sz="2300" b="1" cap="all" spc="459">
                <a:latin typeface="+mn-lt"/>
                <a:ea typeface="+mn-ea"/>
                <a:cs typeface="+mn-cs"/>
                <a:sym typeface="Calibri"/>
              </a:defRPr>
            </a:lvl1pPr>
          </a:lstStyle>
          <a:p>
            <a:pPr lvl="0"/>
            <a:r>
              <a:rPr lang="en-US"/>
              <a:t>Click to edit Master text styles</a:t>
            </a:r>
          </a:p>
        </p:txBody>
      </p:sp>
      <p:sp>
        <p:nvSpPr>
          <p:cNvPr id="540" name="Shape 540"/>
          <p:cNvSpPr>
            <a:spLocks noGrp="1"/>
          </p:cNvSpPr>
          <p:nvPr>
            <p:ph type="body" sz="quarter" idx="18"/>
          </p:nvPr>
        </p:nvSpPr>
        <p:spPr>
          <a:xfrm>
            <a:off x="10457466" y="10477377"/>
            <a:ext cx="4540747" cy="1809282"/>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541" name="Shape 541"/>
          <p:cNvSpPr/>
          <p:nvPr/>
        </p:nvSpPr>
        <p:spPr>
          <a:xfrm>
            <a:off x="9357488" y="4357157"/>
            <a:ext cx="926682" cy="926682"/>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542" name="Shape 542"/>
          <p:cNvSpPr/>
          <p:nvPr/>
        </p:nvSpPr>
        <p:spPr>
          <a:xfrm>
            <a:off x="9357488" y="7111541"/>
            <a:ext cx="926682" cy="926682"/>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543" name="Shape 543"/>
          <p:cNvSpPr/>
          <p:nvPr/>
        </p:nvSpPr>
        <p:spPr>
          <a:xfrm>
            <a:off x="9357488" y="9718166"/>
            <a:ext cx="926682" cy="926682"/>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544" name="Shape 544"/>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1_Bulleted List - 4 Body Icon">
    <p:spTree>
      <p:nvGrpSpPr>
        <p:cNvPr id="1" name=""/>
        <p:cNvGrpSpPr/>
        <p:nvPr/>
      </p:nvGrpSpPr>
      <p:grpSpPr>
        <a:xfrm>
          <a:off x="0" y="0"/>
          <a:ext cx="0" cy="0"/>
          <a:chOff x="0" y="0"/>
          <a:chExt cx="0" cy="0"/>
        </a:xfrm>
      </p:grpSpPr>
      <p:sp>
        <p:nvSpPr>
          <p:cNvPr id="627" name="Shape 627"/>
          <p:cNvSpPr/>
          <p:nvPr/>
        </p:nvSpPr>
        <p:spPr>
          <a:xfrm rot="20956401">
            <a:off x="8136127" y="-4617317"/>
            <a:ext cx="17153296" cy="16709278"/>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5785"/>
              </a:srgbClr>
            </a:solidFill>
            <a:prstDash val="dash"/>
            <a:miter/>
          </a:ln>
        </p:spPr>
        <p:txBody>
          <a:bodyPr lIns="0" tIns="0" rIns="0" bIns="0"/>
          <a:lstStyle/>
          <a:p>
            <a:pPr>
              <a:lnSpc>
                <a:spcPct val="100000"/>
              </a:lnSpc>
              <a:defRPr sz="3600"/>
            </a:pPr>
            <a:endParaRPr/>
          </a:p>
        </p:txBody>
      </p:sp>
      <p:sp>
        <p:nvSpPr>
          <p:cNvPr id="628" name="Shape 628"/>
          <p:cNvSpPr/>
          <p:nvPr/>
        </p:nvSpPr>
        <p:spPr>
          <a:xfrm rot="20810063">
            <a:off x="16084846" y="770373"/>
            <a:ext cx="9384826" cy="9141902"/>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
            <a:solidFill>
              <a:srgbClr val="000000">
                <a:alpha val="5000"/>
              </a:srgbClr>
            </a:solidFill>
            <a:miter/>
          </a:ln>
        </p:spPr>
        <p:txBody>
          <a:bodyPr lIns="0" tIns="0" rIns="0" bIns="0"/>
          <a:lstStyle/>
          <a:p>
            <a:pPr>
              <a:lnSpc>
                <a:spcPct val="100000"/>
              </a:lnSpc>
              <a:defRPr sz="3600"/>
            </a:pPr>
            <a:endParaRPr/>
          </a:p>
        </p:txBody>
      </p:sp>
      <p:sp>
        <p:nvSpPr>
          <p:cNvPr id="629" name="Shape 629"/>
          <p:cNvSpPr>
            <a:spLocks noGrp="1"/>
          </p:cNvSpPr>
          <p:nvPr>
            <p:ph type="title"/>
          </p:nvPr>
        </p:nvSpPr>
        <p:spPr>
          <a:xfrm>
            <a:off x="1667040" y="4206485"/>
            <a:ext cx="6897490" cy="1739192"/>
          </a:xfrm>
          <a:prstGeom prst="rect">
            <a:avLst/>
          </a:prstGeom>
        </p:spPr>
        <p:txBody>
          <a:bodyPr lIns="0" tIns="0" rIns="0" bIns="0" anchor="t">
            <a:noAutofit/>
          </a:bodyPr>
          <a:lstStyle>
            <a:lvl1pPr algn="l" defTabSz="1828800">
              <a:defRPr sz="7200" cap="none" spc="0" baseline="0">
                <a:latin typeface="+mn-lt"/>
                <a:ea typeface="+mn-ea"/>
                <a:cs typeface="+mn-cs"/>
                <a:sym typeface="Calibri"/>
              </a:defRPr>
            </a:lvl1pPr>
          </a:lstStyle>
          <a:p>
            <a:r>
              <a:rPr lang="en-US"/>
              <a:t>Click to edit Master title style</a:t>
            </a:r>
            <a:endParaRPr/>
          </a:p>
        </p:txBody>
      </p:sp>
      <p:sp>
        <p:nvSpPr>
          <p:cNvPr id="630" name="Shape 630"/>
          <p:cNvSpPr>
            <a:spLocks noGrp="1"/>
          </p:cNvSpPr>
          <p:nvPr>
            <p:ph type="body" sz="quarter" idx="13"/>
          </p:nvPr>
        </p:nvSpPr>
        <p:spPr>
          <a:xfrm>
            <a:off x="12446151" y="3356309"/>
            <a:ext cx="4001592" cy="487562"/>
          </a:xfrm>
          <a:prstGeom prst="rect">
            <a:avLst/>
          </a:prstGeom>
        </p:spPr>
        <p:txBody>
          <a:bodyPr lIns="0" tIns="0" rIns="0" bIns="0" anchor="t">
            <a:noAutofit/>
          </a:bodyPr>
          <a:lstStyle>
            <a:lvl1pPr marL="0" indent="0" defTabSz="1828800">
              <a:lnSpc>
                <a:spcPct val="100000"/>
              </a:lnSpc>
              <a:spcBef>
                <a:spcPts val="0"/>
              </a:spcBef>
              <a:buSzTx/>
              <a:buNone/>
              <a:defRPr sz="2400" b="1" cap="all" spc="600">
                <a:solidFill>
                  <a:schemeClr val="tx1"/>
                </a:solidFill>
                <a:latin typeface="+mn-lt"/>
                <a:ea typeface="+mn-ea"/>
                <a:cs typeface="+mn-cs"/>
                <a:sym typeface="Calibri"/>
              </a:defRPr>
            </a:lvl1pPr>
          </a:lstStyle>
          <a:p>
            <a:pPr lvl="0"/>
            <a:r>
              <a:rPr lang="en-US" dirty="0"/>
              <a:t>Click to edit Master text styles</a:t>
            </a:r>
          </a:p>
        </p:txBody>
      </p:sp>
      <p:sp>
        <p:nvSpPr>
          <p:cNvPr id="631" name="Shape 631"/>
          <p:cNvSpPr>
            <a:spLocks noGrp="1"/>
          </p:cNvSpPr>
          <p:nvPr>
            <p:ph type="body" sz="quarter" idx="14"/>
          </p:nvPr>
        </p:nvSpPr>
        <p:spPr>
          <a:xfrm>
            <a:off x="12446151" y="4747296"/>
            <a:ext cx="4540746" cy="1809282"/>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632" name="Shape 632"/>
          <p:cNvSpPr>
            <a:spLocks noGrp="1"/>
          </p:cNvSpPr>
          <p:nvPr>
            <p:ph type="body" sz="quarter" idx="15"/>
          </p:nvPr>
        </p:nvSpPr>
        <p:spPr>
          <a:xfrm>
            <a:off x="12446151" y="7550963"/>
            <a:ext cx="4001592" cy="487562"/>
          </a:xfrm>
          <a:prstGeom prst="rect">
            <a:avLst/>
          </a:prstGeom>
        </p:spPr>
        <p:txBody>
          <a:bodyPr lIns="0" tIns="0" rIns="0" bIns="0" anchor="t">
            <a:noAutofit/>
          </a:bodyPr>
          <a:lstStyle>
            <a:lvl1pPr marL="0" indent="0" defTabSz="1828800">
              <a:lnSpc>
                <a:spcPct val="100000"/>
              </a:lnSpc>
              <a:spcBef>
                <a:spcPts val="0"/>
              </a:spcBef>
              <a:buSzTx/>
              <a:buNone/>
              <a:defRPr sz="2400" b="1" cap="all" spc="600">
                <a:solidFill>
                  <a:schemeClr val="tx1"/>
                </a:solidFill>
                <a:latin typeface="+mn-lt"/>
                <a:ea typeface="+mn-ea"/>
                <a:cs typeface="+mn-cs"/>
                <a:sym typeface="Calibri"/>
              </a:defRPr>
            </a:lvl1pPr>
          </a:lstStyle>
          <a:p>
            <a:pPr lvl="0"/>
            <a:r>
              <a:rPr lang="en-US"/>
              <a:t>Click to edit Master text styles</a:t>
            </a:r>
          </a:p>
        </p:txBody>
      </p:sp>
      <p:sp>
        <p:nvSpPr>
          <p:cNvPr id="633" name="Shape 633"/>
          <p:cNvSpPr>
            <a:spLocks noGrp="1"/>
          </p:cNvSpPr>
          <p:nvPr>
            <p:ph type="body" sz="quarter" idx="16"/>
          </p:nvPr>
        </p:nvSpPr>
        <p:spPr>
          <a:xfrm>
            <a:off x="12446151" y="8941950"/>
            <a:ext cx="4540746" cy="1809281"/>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636" name="Shape 636"/>
          <p:cNvSpPr>
            <a:spLocks noGrp="1"/>
          </p:cNvSpPr>
          <p:nvPr>
            <p:ph type="body" sz="quarter" idx="19"/>
          </p:nvPr>
        </p:nvSpPr>
        <p:spPr>
          <a:xfrm>
            <a:off x="18391714" y="3356309"/>
            <a:ext cx="4001592" cy="487562"/>
          </a:xfrm>
          <a:prstGeom prst="rect">
            <a:avLst/>
          </a:prstGeom>
        </p:spPr>
        <p:txBody>
          <a:bodyPr lIns="0" tIns="0" rIns="0" bIns="0" anchor="t">
            <a:noAutofit/>
          </a:bodyPr>
          <a:lstStyle>
            <a:lvl1pPr marL="0" indent="0" defTabSz="1828800">
              <a:lnSpc>
                <a:spcPct val="100000"/>
              </a:lnSpc>
              <a:spcBef>
                <a:spcPts val="0"/>
              </a:spcBef>
              <a:buSzTx/>
              <a:buNone/>
              <a:defRPr sz="2400" b="1" cap="all" spc="600">
                <a:solidFill>
                  <a:schemeClr val="tx1"/>
                </a:solidFill>
                <a:latin typeface="+mn-lt"/>
                <a:ea typeface="+mn-ea"/>
                <a:cs typeface="+mn-cs"/>
                <a:sym typeface="Calibri"/>
              </a:defRPr>
            </a:lvl1pPr>
          </a:lstStyle>
          <a:p>
            <a:pPr lvl="0"/>
            <a:r>
              <a:rPr lang="en-US"/>
              <a:t>Click to edit Master text styles</a:t>
            </a:r>
          </a:p>
        </p:txBody>
      </p:sp>
      <p:sp>
        <p:nvSpPr>
          <p:cNvPr id="637" name="Shape 637"/>
          <p:cNvSpPr>
            <a:spLocks noGrp="1"/>
          </p:cNvSpPr>
          <p:nvPr>
            <p:ph type="body" sz="quarter" idx="20"/>
          </p:nvPr>
        </p:nvSpPr>
        <p:spPr>
          <a:xfrm>
            <a:off x="18391714" y="4747296"/>
            <a:ext cx="4540747" cy="1809282"/>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638" name="Shape 638"/>
          <p:cNvSpPr>
            <a:spLocks noGrp="1"/>
          </p:cNvSpPr>
          <p:nvPr>
            <p:ph type="body" sz="quarter" idx="21"/>
          </p:nvPr>
        </p:nvSpPr>
        <p:spPr>
          <a:xfrm>
            <a:off x="18391714" y="7550963"/>
            <a:ext cx="4001592" cy="487562"/>
          </a:xfrm>
          <a:prstGeom prst="rect">
            <a:avLst/>
          </a:prstGeom>
        </p:spPr>
        <p:txBody>
          <a:bodyPr lIns="0" tIns="0" rIns="0" bIns="0" anchor="t">
            <a:noAutofit/>
          </a:bodyPr>
          <a:lstStyle>
            <a:lvl1pPr marL="0" indent="0" defTabSz="1828800">
              <a:lnSpc>
                <a:spcPct val="100000"/>
              </a:lnSpc>
              <a:spcBef>
                <a:spcPts val="0"/>
              </a:spcBef>
              <a:buSzTx/>
              <a:buNone/>
              <a:defRPr sz="2400" b="1" cap="all" spc="600">
                <a:solidFill>
                  <a:schemeClr val="tx1"/>
                </a:solidFill>
                <a:latin typeface="+mn-lt"/>
                <a:ea typeface="+mn-ea"/>
                <a:cs typeface="+mn-cs"/>
                <a:sym typeface="Calibri"/>
              </a:defRPr>
            </a:lvl1pPr>
          </a:lstStyle>
          <a:p>
            <a:pPr lvl="0"/>
            <a:r>
              <a:rPr lang="en-US"/>
              <a:t>Click to edit Master text styles</a:t>
            </a:r>
          </a:p>
        </p:txBody>
      </p:sp>
      <p:sp>
        <p:nvSpPr>
          <p:cNvPr id="639" name="Shape 639"/>
          <p:cNvSpPr>
            <a:spLocks noGrp="1"/>
          </p:cNvSpPr>
          <p:nvPr>
            <p:ph type="body" sz="quarter" idx="22"/>
          </p:nvPr>
        </p:nvSpPr>
        <p:spPr>
          <a:xfrm>
            <a:off x="18391714" y="8941950"/>
            <a:ext cx="4540747" cy="1809281"/>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642" name="Shape 642"/>
          <p:cNvSpPr/>
          <p:nvPr/>
        </p:nvSpPr>
        <p:spPr>
          <a:xfrm flipV="1">
            <a:off x="9711266" y="2843157"/>
            <a:ext cx="1" cy="8029686"/>
          </a:xfrm>
          <a:prstGeom prst="line">
            <a:avLst/>
          </a:prstGeom>
          <a:ln w="12700">
            <a:solidFill>
              <a:srgbClr val="A6AAA9"/>
            </a:solidFill>
            <a:miter lim="400000"/>
          </a:ln>
        </p:spPr>
        <p:txBody>
          <a:bodyPr lIns="50800" tIns="50800" rIns="50800" bIns="50800" anchor="ctr"/>
          <a:lstStyle/>
          <a:p>
            <a:pPr algn="ctr" defTabSz="825500">
              <a:lnSpc>
                <a:spcPct val="100000"/>
              </a:lnSpc>
              <a:defRPr sz="3200">
                <a:latin typeface="Helvetica Light"/>
                <a:ea typeface="Helvetica Light"/>
                <a:cs typeface="Helvetica Light"/>
                <a:sym typeface="Helvetica Light"/>
              </a:defRPr>
            </a:pPr>
            <a:endParaRPr/>
          </a:p>
        </p:txBody>
      </p:sp>
      <p:sp>
        <p:nvSpPr>
          <p:cNvPr id="643" name="Shape 643"/>
          <p:cNvSpPr>
            <a:spLocks noGrp="1"/>
          </p:cNvSpPr>
          <p:nvPr>
            <p:ph type="body" sz="quarter" idx="25"/>
          </p:nvPr>
        </p:nvSpPr>
        <p:spPr>
          <a:xfrm>
            <a:off x="1667040" y="6560442"/>
            <a:ext cx="6398916" cy="4206976"/>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pPr lvl="0"/>
            <a:r>
              <a:rPr lang="en-US"/>
              <a:t>Click to edit Master text styles</a:t>
            </a:r>
          </a:p>
        </p:txBody>
      </p:sp>
      <p:sp>
        <p:nvSpPr>
          <p:cNvPr id="644" name="Shape 644"/>
          <p:cNvSpPr/>
          <p:nvPr/>
        </p:nvSpPr>
        <p:spPr>
          <a:xfrm>
            <a:off x="1667040" y="6253059"/>
            <a:ext cx="1382487"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645" name="Shape 645"/>
          <p:cNvSpPr>
            <a:spLocks noGrp="1"/>
          </p:cNvSpPr>
          <p:nvPr>
            <p:ph type="body" sz="quarter" idx="26"/>
          </p:nvPr>
        </p:nvSpPr>
        <p:spPr>
          <a:xfrm>
            <a:off x="1198033" y="1147233"/>
            <a:ext cx="5307609" cy="579042"/>
          </a:xfrm>
          <a:prstGeom prst="rect">
            <a:avLst/>
          </a:prstGeom>
        </p:spPr>
        <p:txBody>
          <a:bodyPr anchor="t"/>
          <a:lstStyle>
            <a:lvl1pPr marL="0" indent="0">
              <a:spcBef>
                <a:spcPts val="0"/>
              </a:spcBef>
              <a:buSzTx/>
              <a:buNone/>
              <a:defRPr sz="2000" b="1" cap="all" spc="820" baseline="15000">
                <a:latin typeface="+mn-lt"/>
                <a:ea typeface="+mn-ea"/>
                <a:cs typeface="+mn-cs"/>
                <a:sym typeface="Calibri"/>
              </a:defRPr>
            </a:lvl1pPr>
          </a:lstStyle>
          <a:p>
            <a:pPr lvl="0"/>
            <a:r>
              <a:rPr lang="en-US"/>
              <a:t>Click to edit Master text styles</a:t>
            </a:r>
          </a:p>
        </p:txBody>
      </p:sp>
      <p:sp>
        <p:nvSpPr>
          <p:cNvPr id="646" name="Shape 646"/>
          <p:cNvSpPr/>
          <p:nvPr/>
        </p:nvSpPr>
        <p:spPr>
          <a:xfrm rot="13500000">
            <a:off x="11491887" y="3246635"/>
            <a:ext cx="706911" cy="706911"/>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a:p>
        </p:txBody>
      </p:sp>
      <p:sp>
        <p:nvSpPr>
          <p:cNvPr id="647" name="Shape 647"/>
          <p:cNvSpPr/>
          <p:nvPr/>
        </p:nvSpPr>
        <p:spPr>
          <a:xfrm rot="13500000">
            <a:off x="11491887" y="7441288"/>
            <a:ext cx="706911" cy="706911"/>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a:p>
        </p:txBody>
      </p:sp>
      <p:sp>
        <p:nvSpPr>
          <p:cNvPr id="648" name="Shape 648"/>
          <p:cNvSpPr/>
          <p:nvPr/>
        </p:nvSpPr>
        <p:spPr>
          <a:xfrm rot="13500000">
            <a:off x="17335850" y="7441288"/>
            <a:ext cx="706911" cy="706911"/>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a:p>
        </p:txBody>
      </p:sp>
      <p:sp>
        <p:nvSpPr>
          <p:cNvPr id="650" name="Shape 650"/>
          <p:cNvSpPr/>
          <p:nvPr/>
        </p:nvSpPr>
        <p:spPr>
          <a:xfrm rot="13500000">
            <a:off x="17335850" y="3246635"/>
            <a:ext cx="706911" cy="706911"/>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a:p>
        </p:txBody>
      </p:sp>
      <p:sp>
        <p:nvSpPr>
          <p:cNvPr id="652" name="Shape 652"/>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reserve="1">
  <p:cSld name="Bulleted List - 6 Body Icon">
    <p:spTree>
      <p:nvGrpSpPr>
        <p:cNvPr id="1" name=""/>
        <p:cNvGrpSpPr/>
        <p:nvPr/>
      </p:nvGrpSpPr>
      <p:grpSpPr>
        <a:xfrm>
          <a:off x="0" y="0"/>
          <a:ext cx="0" cy="0"/>
          <a:chOff x="0" y="0"/>
          <a:chExt cx="0" cy="0"/>
        </a:xfrm>
      </p:grpSpPr>
      <p:sp>
        <p:nvSpPr>
          <p:cNvPr id="627" name="Shape 627"/>
          <p:cNvSpPr/>
          <p:nvPr/>
        </p:nvSpPr>
        <p:spPr>
          <a:xfrm rot="20956401">
            <a:off x="8136127" y="-4617317"/>
            <a:ext cx="17153296" cy="16709278"/>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5785"/>
              </a:srgbClr>
            </a:solidFill>
            <a:prstDash val="dash"/>
            <a:miter/>
          </a:ln>
        </p:spPr>
        <p:txBody>
          <a:bodyPr lIns="0" tIns="0" rIns="0" bIns="0"/>
          <a:lstStyle/>
          <a:p>
            <a:pPr>
              <a:lnSpc>
                <a:spcPct val="100000"/>
              </a:lnSpc>
              <a:defRPr sz="3600"/>
            </a:pPr>
            <a:endParaRPr/>
          </a:p>
        </p:txBody>
      </p:sp>
      <p:sp>
        <p:nvSpPr>
          <p:cNvPr id="628" name="Shape 628"/>
          <p:cNvSpPr/>
          <p:nvPr/>
        </p:nvSpPr>
        <p:spPr>
          <a:xfrm rot="20810063">
            <a:off x="16084846" y="770373"/>
            <a:ext cx="9384826" cy="9141902"/>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
            <a:solidFill>
              <a:srgbClr val="000000">
                <a:alpha val="5000"/>
              </a:srgbClr>
            </a:solidFill>
            <a:miter/>
          </a:ln>
        </p:spPr>
        <p:txBody>
          <a:bodyPr lIns="0" tIns="0" rIns="0" bIns="0"/>
          <a:lstStyle/>
          <a:p>
            <a:pPr>
              <a:lnSpc>
                <a:spcPct val="100000"/>
              </a:lnSpc>
              <a:defRPr sz="3600"/>
            </a:pPr>
            <a:endParaRPr/>
          </a:p>
        </p:txBody>
      </p:sp>
      <p:sp>
        <p:nvSpPr>
          <p:cNvPr id="629" name="Shape 629"/>
          <p:cNvSpPr>
            <a:spLocks noGrp="1"/>
          </p:cNvSpPr>
          <p:nvPr>
            <p:ph type="title"/>
          </p:nvPr>
        </p:nvSpPr>
        <p:spPr>
          <a:xfrm>
            <a:off x="1667040" y="4206485"/>
            <a:ext cx="6897490" cy="1739192"/>
          </a:xfrm>
          <a:prstGeom prst="rect">
            <a:avLst/>
          </a:prstGeom>
        </p:spPr>
        <p:txBody>
          <a:bodyPr lIns="0" tIns="0" rIns="0" bIns="0" anchor="t">
            <a:noAutofit/>
          </a:bodyPr>
          <a:lstStyle>
            <a:lvl1pPr algn="l" defTabSz="1828800">
              <a:defRPr sz="7200" cap="none" spc="0" baseline="0">
                <a:latin typeface="+mn-lt"/>
                <a:ea typeface="+mn-ea"/>
                <a:cs typeface="+mn-cs"/>
                <a:sym typeface="Calibri"/>
              </a:defRPr>
            </a:lvl1pPr>
          </a:lstStyle>
          <a:p>
            <a:r>
              <a:rPr lang="en-US"/>
              <a:t>Click to edit Master title style</a:t>
            </a:r>
            <a:endParaRPr/>
          </a:p>
        </p:txBody>
      </p:sp>
      <p:sp>
        <p:nvSpPr>
          <p:cNvPr id="630" name="Shape 630"/>
          <p:cNvSpPr>
            <a:spLocks noGrp="1"/>
          </p:cNvSpPr>
          <p:nvPr>
            <p:ph type="body" sz="quarter" idx="13"/>
          </p:nvPr>
        </p:nvSpPr>
        <p:spPr>
          <a:xfrm>
            <a:off x="12446151" y="3356309"/>
            <a:ext cx="4001592" cy="487562"/>
          </a:xfrm>
          <a:prstGeom prst="rect">
            <a:avLst/>
          </a:prstGeom>
        </p:spPr>
        <p:txBody>
          <a:bodyPr lIns="0" tIns="0" rIns="0" bIns="0" anchor="t">
            <a:noAutofit/>
          </a:bodyPr>
          <a:lstStyle>
            <a:lvl1pPr marL="0" indent="0" defTabSz="1828800">
              <a:lnSpc>
                <a:spcPct val="100000"/>
              </a:lnSpc>
              <a:spcBef>
                <a:spcPts val="0"/>
              </a:spcBef>
              <a:buSzTx/>
              <a:buNone/>
              <a:defRPr sz="2400" b="1" cap="all" spc="600">
                <a:solidFill>
                  <a:schemeClr val="tx1"/>
                </a:solidFill>
                <a:latin typeface="+mn-lt"/>
                <a:ea typeface="+mn-ea"/>
                <a:cs typeface="+mn-cs"/>
                <a:sym typeface="Calibri"/>
              </a:defRPr>
            </a:lvl1pPr>
          </a:lstStyle>
          <a:p>
            <a:pPr lvl="0"/>
            <a:r>
              <a:rPr lang="en-US" dirty="0"/>
              <a:t>Click to edit Master text styles</a:t>
            </a:r>
          </a:p>
        </p:txBody>
      </p:sp>
      <p:sp>
        <p:nvSpPr>
          <p:cNvPr id="631" name="Shape 631"/>
          <p:cNvSpPr>
            <a:spLocks noGrp="1"/>
          </p:cNvSpPr>
          <p:nvPr>
            <p:ph type="body" sz="quarter" idx="14"/>
          </p:nvPr>
        </p:nvSpPr>
        <p:spPr>
          <a:xfrm>
            <a:off x="12446151" y="3895959"/>
            <a:ext cx="4540746" cy="1809282"/>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632" name="Shape 632"/>
          <p:cNvSpPr>
            <a:spLocks noGrp="1"/>
          </p:cNvSpPr>
          <p:nvPr>
            <p:ph type="body" sz="quarter" idx="15"/>
          </p:nvPr>
        </p:nvSpPr>
        <p:spPr>
          <a:xfrm>
            <a:off x="12446151" y="6110694"/>
            <a:ext cx="4001592" cy="487562"/>
          </a:xfrm>
          <a:prstGeom prst="rect">
            <a:avLst/>
          </a:prstGeom>
        </p:spPr>
        <p:txBody>
          <a:bodyPr lIns="0" tIns="0" rIns="0" bIns="0" anchor="t">
            <a:noAutofit/>
          </a:bodyPr>
          <a:lstStyle>
            <a:lvl1pPr marL="0" indent="0" defTabSz="1828800">
              <a:lnSpc>
                <a:spcPct val="100000"/>
              </a:lnSpc>
              <a:spcBef>
                <a:spcPts val="0"/>
              </a:spcBef>
              <a:buSzTx/>
              <a:buNone/>
              <a:defRPr sz="2400" b="1" cap="all" spc="600">
                <a:solidFill>
                  <a:schemeClr val="tx1"/>
                </a:solidFill>
                <a:latin typeface="+mn-lt"/>
                <a:ea typeface="+mn-ea"/>
                <a:cs typeface="+mn-cs"/>
                <a:sym typeface="Calibri"/>
              </a:defRPr>
            </a:lvl1pPr>
          </a:lstStyle>
          <a:p>
            <a:pPr lvl="0"/>
            <a:r>
              <a:rPr lang="en-US"/>
              <a:t>Click to edit Master text styles</a:t>
            </a:r>
          </a:p>
        </p:txBody>
      </p:sp>
      <p:sp>
        <p:nvSpPr>
          <p:cNvPr id="633" name="Shape 633"/>
          <p:cNvSpPr>
            <a:spLocks noGrp="1"/>
          </p:cNvSpPr>
          <p:nvPr>
            <p:ph type="body" sz="quarter" idx="16"/>
          </p:nvPr>
        </p:nvSpPr>
        <p:spPr>
          <a:xfrm>
            <a:off x="12446151" y="6650344"/>
            <a:ext cx="4540746" cy="1809281"/>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634" name="Shape 634"/>
          <p:cNvSpPr>
            <a:spLocks noGrp="1"/>
          </p:cNvSpPr>
          <p:nvPr>
            <p:ph type="body" sz="quarter" idx="17"/>
          </p:nvPr>
        </p:nvSpPr>
        <p:spPr>
          <a:xfrm>
            <a:off x="12446151" y="8844319"/>
            <a:ext cx="4001592" cy="487562"/>
          </a:xfrm>
          <a:prstGeom prst="rect">
            <a:avLst/>
          </a:prstGeom>
        </p:spPr>
        <p:txBody>
          <a:bodyPr lIns="0" tIns="0" rIns="0" bIns="0" anchor="t">
            <a:noAutofit/>
          </a:bodyPr>
          <a:lstStyle>
            <a:lvl1pPr marL="0" indent="0" defTabSz="1828800">
              <a:lnSpc>
                <a:spcPct val="100000"/>
              </a:lnSpc>
              <a:spcBef>
                <a:spcPts val="0"/>
              </a:spcBef>
              <a:buSzTx/>
              <a:buNone/>
              <a:defRPr sz="2400" b="1" cap="all" spc="600">
                <a:solidFill>
                  <a:schemeClr val="tx1"/>
                </a:solidFill>
                <a:latin typeface="+mn-lt"/>
                <a:ea typeface="+mn-ea"/>
                <a:cs typeface="+mn-cs"/>
                <a:sym typeface="Calibri"/>
              </a:defRPr>
            </a:lvl1pPr>
          </a:lstStyle>
          <a:p>
            <a:pPr lvl="0"/>
            <a:r>
              <a:rPr lang="en-US"/>
              <a:t>Click to edit Master text styles</a:t>
            </a:r>
          </a:p>
        </p:txBody>
      </p:sp>
      <p:sp>
        <p:nvSpPr>
          <p:cNvPr id="635" name="Shape 635"/>
          <p:cNvSpPr>
            <a:spLocks noGrp="1"/>
          </p:cNvSpPr>
          <p:nvPr>
            <p:ph type="body" sz="quarter" idx="18"/>
          </p:nvPr>
        </p:nvSpPr>
        <p:spPr>
          <a:xfrm>
            <a:off x="12446151" y="9383969"/>
            <a:ext cx="4540746" cy="1809282"/>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636" name="Shape 636"/>
          <p:cNvSpPr>
            <a:spLocks noGrp="1"/>
          </p:cNvSpPr>
          <p:nvPr>
            <p:ph type="body" sz="quarter" idx="19"/>
          </p:nvPr>
        </p:nvSpPr>
        <p:spPr>
          <a:xfrm>
            <a:off x="18391714" y="3356309"/>
            <a:ext cx="4001592" cy="487562"/>
          </a:xfrm>
          <a:prstGeom prst="rect">
            <a:avLst/>
          </a:prstGeom>
        </p:spPr>
        <p:txBody>
          <a:bodyPr lIns="0" tIns="0" rIns="0" bIns="0" anchor="t">
            <a:noAutofit/>
          </a:bodyPr>
          <a:lstStyle>
            <a:lvl1pPr marL="0" indent="0" defTabSz="1828800">
              <a:lnSpc>
                <a:spcPct val="100000"/>
              </a:lnSpc>
              <a:spcBef>
                <a:spcPts val="0"/>
              </a:spcBef>
              <a:buSzTx/>
              <a:buNone/>
              <a:defRPr sz="2400" b="1" cap="all" spc="600">
                <a:solidFill>
                  <a:schemeClr val="tx1"/>
                </a:solidFill>
                <a:latin typeface="+mn-lt"/>
                <a:ea typeface="+mn-ea"/>
                <a:cs typeface="+mn-cs"/>
                <a:sym typeface="Calibri"/>
              </a:defRPr>
            </a:lvl1pPr>
          </a:lstStyle>
          <a:p>
            <a:pPr lvl="0"/>
            <a:r>
              <a:rPr lang="en-US"/>
              <a:t>Click to edit Master text styles</a:t>
            </a:r>
          </a:p>
        </p:txBody>
      </p:sp>
      <p:sp>
        <p:nvSpPr>
          <p:cNvPr id="637" name="Shape 637"/>
          <p:cNvSpPr>
            <a:spLocks noGrp="1"/>
          </p:cNvSpPr>
          <p:nvPr>
            <p:ph type="body" sz="quarter" idx="20"/>
          </p:nvPr>
        </p:nvSpPr>
        <p:spPr>
          <a:xfrm>
            <a:off x="18391714" y="3895959"/>
            <a:ext cx="4540747" cy="1809282"/>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638" name="Shape 638"/>
          <p:cNvSpPr>
            <a:spLocks noGrp="1"/>
          </p:cNvSpPr>
          <p:nvPr>
            <p:ph type="body" sz="quarter" idx="21"/>
          </p:nvPr>
        </p:nvSpPr>
        <p:spPr>
          <a:xfrm>
            <a:off x="18391714" y="6110694"/>
            <a:ext cx="4001592" cy="487562"/>
          </a:xfrm>
          <a:prstGeom prst="rect">
            <a:avLst/>
          </a:prstGeom>
        </p:spPr>
        <p:txBody>
          <a:bodyPr lIns="0" tIns="0" rIns="0" bIns="0" anchor="t">
            <a:noAutofit/>
          </a:bodyPr>
          <a:lstStyle>
            <a:lvl1pPr marL="0" indent="0" defTabSz="1828800">
              <a:lnSpc>
                <a:spcPct val="100000"/>
              </a:lnSpc>
              <a:spcBef>
                <a:spcPts val="0"/>
              </a:spcBef>
              <a:buSzTx/>
              <a:buNone/>
              <a:defRPr sz="2400" b="1" cap="all" spc="600">
                <a:solidFill>
                  <a:schemeClr val="tx1"/>
                </a:solidFill>
                <a:latin typeface="+mn-lt"/>
                <a:ea typeface="+mn-ea"/>
                <a:cs typeface="+mn-cs"/>
                <a:sym typeface="Calibri"/>
              </a:defRPr>
            </a:lvl1pPr>
          </a:lstStyle>
          <a:p>
            <a:pPr lvl="0"/>
            <a:r>
              <a:rPr lang="en-US"/>
              <a:t>Click to edit Master text styles</a:t>
            </a:r>
          </a:p>
        </p:txBody>
      </p:sp>
      <p:sp>
        <p:nvSpPr>
          <p:cNvPr id="639" name="Shape 639"/>
          <p:cNvSpPr>
            <a:spLocks noGrp="1"/>
          </p:cNvSpPr>
          <p:nvPr>
            <p:ph type="body" sz="quarter" idx="22"/>
          </p:nvPr>
        </p:nvSpPr>
        <p:spPr>
          <a:xfrm>
            <a:off x="18391714" y="6650344"/>
            <a:ext cx="4540747" cy="1809281"/>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640" name="Shape 640"/>
          <p:cNvSpPr>
            <a:spLocks noGrp="1"/>
          </p:cNvSpPr>
          <p:nvPr>
            <p:ph type="body" sz="quarter" idx="23"/>
          </p:nvPr>
        </p:nvSpPr>
        <p:spPr>
          <a:xfrm>
            <a:off x="18391714" y="8717319"/>
            <a:ext cx="4001592" cy="487562"/>
          </a:xfrm>
          <a:prstGeom prst="rect">
            <a:avLst/>
          </a:prstGeom>
        </p:spPr>
        <p:txBody>
          <a:bodyPr lIns="0" tIns="0" rIns="0" bIns="0" anchor="t">
            <a:noAutofit/>
          </a:bodyPr>
          <a:lstStyle>
            <a:lvl1pPr marL="0" indent="0" defTabSz="1828800">
              <a:lnSpc>
                <a:spcPct val="100000"/>
              </a:lnSpc>
              <a:spcBef>
                <a:spcPts val="0"/>
              </a:spcBef>
              <a:buSzTx/>
              <a:buNone/>
              <a:defRPr sz="2400" b="1" cap="all" spc="600">
                <a:solidFill>
                  <a:schemeClr val="tx1"/>
                </a:solidFill>
                <a:latin typeface="+mn-lt"/>
                <a:ea typeface="+mn-ea"/>
                <a:cs typeface="+mn-cs"/>
                <a:sym typeface="Calibri"/>
              </a:defRPr>
            </a:lvl1pPr>
          </a:lstStyle>
          <a:p>
            <a:pPr lvl="0"/>
            <a:r>
              <a:rPr lang="en-US"/>
              <a:t>Click to edit Master text styles</a:t>
            </a:r>
          </a:p>
        </p:txBody>
      </p:sp>
      <p:sp>
        <p:nvSpPr>
          <p:cNvPr id="641" name="Shape 641"/>
          <p:cNvSpPr>
            <a:spLocks noGrp="1"/>
          </p:cNvSpPr>
          <p:nvPr>
            <p:ph type="body" sz="quarter" idx="24"/>
          </p:nvPr>
        </p:nvSpPr>
        <p:spPr>
          <a:xfrm>
            <a:off x="18391714" y="9256969"/>
            <a:ext cx="4540747" cy="1809282"/>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642" name="Shape 642"/>
          <p:cNvSpPr/>
          <p:nvPr/>
        </p:nvSpPr>
        <p:spPr>
          <a:xfrm flipV="1">
            <a:off x="9711266" y="2843157"/>
            <a:ext cx="1" cy="8029686"/>
          </a:xfrm>
          <a:prstGeom prst="line">
            <a:avLst/>
          </a:prstGeom>
          <a:ln w="12700">
            <a:solidFill>
              <a:srgbClr val="A6AAA9"/>
            </a:solidFill>
            <a:miter lim="400000"/>
          </a:ln>
        </p:spPr>
        <p:txBody>
          <a:bodyPr lIns="50800" tIns="50800" rIns="50800" bIns="50800" anchor="ctr"/>
          <a:lstStyle/>
          <a:p>
            <a:pPr algn="ctr" defTabSz="825500">
              <a:lnSpc>
                <a:spcPct val="100000"/>
              </a:lnSpc>
              <a:defRPr sz="3200">
                <a:latin typeface="Helvetica Light"/>
                <a:ea typeface="Helvetica Light"/>
                <a:cs typeface="Helvetica Light"/>
                <a:sym typeface="Helvetica Light"/>
              </a:defRPr>
            </a:pPr>
            <a:endParaRPr/>
          </a:p>
        </p:txBody>
      </p:sp>
      <p:sp>
        <p:nvSpPr>
          <p:cNvPr id="643" name="Shape 643"/>
          <p:cNvSpPr>
            <a:spLocks noGrp="1"/>
          </p:cNvSpPr>
          <p:nvPr>
            <p:ph type="body" sz="quarter" idx="25"/>
          </p:nvPr>
        </p:nvSpPr>
        <p:spPr>
          <a:xfrm>
            <a:off x="1667040" y="6560442"/>
            <a:ext cx="6398916" cy="4206976"/>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pPr lvl="0"/>
            <a:r>
              <a:rPr lang="en-US"/>
              <a:t>Click to edit Master text styles</a:t>
            </a:r>
          </a:p>
        </p:txBody>
      </p:sp>
      <p:sp>
        <p:nvSpPr>
          <p:cNvPr id="644" name="Shape 644"/>
          <p:cNvSpPr/>
          <p:nvPr/>
        </p:nvSpPr>
        <p:spPr>
          <a:xfrm>
            <a:off x="1667040" y="6253059"/>
            <a:ext cx="1382487"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645" name="Shape 645"/>
          <p:cNvSpPr>
            <a:spLocks noGrp="1"/>
          </p:cNvSpPr>
          <p:nvPr>
            <p:ph type="body" sz="quarter" idx="26"/>
          </p:nvPr>
        </p:nvSpPr>
        <p:spPr>
          <a:xfrm>
            <a:off x="1198033" y="1147233"/>
            <a:ext cx="5307609" cy="579042"/>
          </a:xfrm>
          <a:prstGeom prst="rect">
            <a:avLst/>
          </a:prstGeom>
        </p:spPr>
        <p:txBody>
          <a:bodyPr anchor="t"/>
          <a:lstStyle>
            <a:lvl1pPr marL="0" indent="0">
              <a:spcBef>
                <a:spcPts val="0"/>
              </a:spcBef>
              <a:buSzTx/>
              <a:buNone/>
              <a:defRPr sz="2000" b="1" cap="all" spc="820" baseline="15000">
                <a:latin typeface="+mn-lt"/>
                <a:ea typeface="+mn-ea"/>
                <a:cs typeface="+mn-cs"/>
                <a:sym typeface="Calibri"/>
              </a:defRPr>
            </a:lvl1pPr>
          </a:lstStyle>
          <a:p>
            <a:pPr lvl="0"/>
            <a:r>
              <a:rPr lang="en-US"/>
              <a:t>Click to edit Master text styles</a:t>
            </a:r>
          </a:p>
        </p:txBody>
      </p:sp>
      <p:sp>
        <p:nvSpPr>
          <p:cNvPr id="646" name="Shape 646"/>
          <p:cNvSpPr/>
          <p:nvPr/>
        </p:nvSpPr>
        <p:spPr>
          <a:xfrm rot="13500000">
            <a:off x="11491887" y="3246635"/>
            <a:ext cx="706911" cy="706911"/>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a:p>
        </p:txBody>
      </p:sp>
      <p:sp>
        <p:nvSpPr>
          <p:cNvPr id="647" name="Shape 647"/>
          <p:cNvSpPr/>
          <p:nvPr/>
        </p:nvSpPr>
        <p:spPr>
          <a:xfrm rot="13500000">
            <a:off x="11491887" y="6001019"/>
            <a:ext cx="706911" cy="706911"/>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a:p>
        </p:txBody>
      </p:sp>
      <p:sp>
        <p:nvSpPr>
          <p:cNvPr id="648" name="Shape 648"/>
          <p:cNvSpPr/>
          <p:nvPr/>
        </p:nvSpPr>
        <p:spPr>
          <a:xfrm rot="13500000">
            <a:off x="17335850" y="6001019"/>
            <a:ext cx="706911" cy="706911"/>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a:p>
        </p:txBody>
      </p:sp>
      <p:sp>
        <p:nvSpPr>
          <p:cNvPr id="649" name="Shape 649"/>
          <p:cNvSpPr/>
          <p:nvPr/>
        </p:nvSpPr>
        <p:spPr>
          <a:xfrm rot="13500000">
            <a:off x="11491887" y="8755403"/>
            <a:ext cx="706911" cy="706911"/>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a:p>
        </p:txBody>
      </p:sp>
      <p:sp>
        <p:nvSpPr>
          <p:cNvPr id="650" name="Shape 650"/>
          <p:cNvSpPr/>
          <p:nvPr/>
        </p:nvSpPr>
        <p:spPr>
          <a:xfrm rot="13500000">
            <a:off x="17335850" y="3246635"/>
            <a:ext cx="706911" cy="706911"/>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a:p>
        </p:txBody>
      </p:sp>
      <p:sp>
        <p:nvSpPr>
          <p:cNvPr id="651" name="Shape 651"/>
          <p:cNvSpPr/>
          <p:nvPr/>
        </p:nvSpPr>
        <p:spPr>
          <a:xfrm rot="13500000">
            <a:off x="17335850" y="8755403"/>
            <a:ext cx="706911" cy="706911"/>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a:p>
        </p:txBody>
      </p:sp>
      <p:sp>
        <p:nvSpPr>
          <p:cNvPr id="652" name="Shape 652"/>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reserve="1">
  <p:cSld name="Bulleted List -8 Body Icon">
    <p:spTree>
      <p:nvGrpSpPr>
        <p:cNvPr id="1" name=""/>
        <p:cNvGrpSpPr/>
        <p:nvPr/>
      </p:nvGrpSpPr>
      <p:grpSpPr>
        <a:xfrm>
          <a:off x="0" y="0"/>
          <a:ext cx="0" cy="0"/>
          <a:chOff x="0" y="0"/>
          <a:chExt cx="0" cy="0"/>
        </a:xfrm>
      </p:grpSpPr>
      <p:sp>
        <p:nvSpPr>
          <p:cNvPr id="659" name="Shape 659"/>
          <p:cNvSpPr/>
          <p:nvPr/>
        </p:nvSpPr>
        <p:spPr>
          <a:xfrm rot="20956401">
            <a:off x="-4987206" y="-3227066"/>
            <a:ext cx="17153296" cy="16709279"/>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5785"/>
              </a:srgbClr>
            </a:solidFill>
            <a:prstDash val="dash"/>
            <a:miter/>
          </a:ln>
        </p:spPr>
        <p:txBody>
          <a:bodyPr lIns="0" tIns="0" rIns="0" bIns="0"/>
          <a:lstStyle/>
          <a:p>
            <a:pPr>
              <a:lnSpc>
                <a:spcPct val="100000"/>
              </a:lnSpc>
              <a:defRPr sz="3600"/>
            </a:pPr>
            <a:endParaRPr/>
          </a:p>
        </p:txBody>
      </p:sp>
      <p:sp>
        <p:nvSpPr>
          <p:cNvPr id="660" name="Shape 660"/>
          <p:cNvSpPr/>
          <p:nvPr/>
        </p:nvSpPr>
        <p:spPr>
          <a:xfrm rot="20810063">
            <a:off x="2961513" y="2160624"/>
            <a:ext cx="9384826" cy="9141903"/>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
            <a:solidFill>
              <a:srgbClr val="000000">
                <a:alpha val="5000"/>
              </a:srgbClr>
            </a:solidFill>
            <a:miter/>
          </a:ln>
        </p:spPr>
        <p:txBody>
          <a:bodyPr lIns="0" tIns="0" rIns="0" bIns="0"/>
          <a:lstStyle/>
          <a:p>
            <a:pPr>
              <a:lnSpc>
                <a:spcPct val="100000"/>
              </a:lnSpc>
              <a:defRPr sz="3600"/>
            </a:pPr>
            <a:endParaRPr/>
          </a:p>
        </p:txBody>
      </p:sp>
      <p:sp>
        <p:nvSpPr>
          <p:cNvPr id="661" name="Shape 661"/>
          <p:cNvSpPr>
            <a:spLocks noGrp="1"/>
          </p:cNvSpPr>
          <p:nvPr>
            <p:ph type="title"/>
          </p:nvPr>
        </p:nvSpPr>
        <p:spPr>
          <a:xfrm>
            <a:off x="1667040" y="4206485"/>
            <a:ext cx="6897490" cy="1739192"/>
          </a:xfrm>
          <a:prstGeom prst="rect">
            <a:avLst/>
          </a:prstGeom>
        </p:spPr>
        <p:txBody>
          <a:bodyPr lIns="0" tIns="0" rIns="0" bIns="0" anchor="t">
            <a:noAutofit/>
          </a:bodyPr>
          <a:lstStyle>
            <a:lvl1pPr algn="l" defTabSz="1828800">
              <a:defRPr sz="7200" cap="none" spc="0" baseline="0">
                <a:latin typeface="+mn-lt"/>
                <a:ea typeface="+mn-ea"/>
                <a:cs typeface="+mn-cs"/>
                <a:sym typeface="Calibri"/>
              </a:defRPr>
            </a:lvl1pPr>
          </a:lstStyle>
          <a:p>
            <a:r>
              <a:rPr lang="en-US"/>
              <a:t>Click to edit Master title style</a:t>
            </a:r>
            <a:endParaRPr/>
          </a:p>
        </p:txBody>
      </p:sp>
      <p:sp>
        <p:nvSpPr>
          <p:cNvPr id="662" name="Shape 662"/>
          <p:cNvSpPr>
            <a:spLocks noGrp="1"/>
          </p:cNvSpPr>
          <p:nvPr>
            <p:ph type="body" sz="quarter" idx="13"/>
          </p:nvPr>
        </p:nvSpPr>
        <p:spPr>
          <a:xfrm>
            <a:off x="12178969" y="4389242"/>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663" name="Shape 663"/>
          <p:cNvSpPr>
            <a:spLocks noGrp="1"/>
          </p:cNvSpPr>
          <p:nvPr>
            <p:ph type="body" sz="quarter" idx="14"/>
          </p:nvPr>
        </p:nvSpPr>
        <p:spPr>
          <a:xfrm>
            <a:off x="12178969" y="4928892"/>
            <a:ext cx="4540747" cy="1809282"/>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664" name="Shape 664"/>
          <p:cNvSpPr>
            <a:spLocks noGrp="1"/>
          </p:cNvSpPr>
          <p:nvPr>
            <p:ph type="body" sz="quarter" idx="15"/>
          </p:nvPr>
        </p:nvSpPr>
        <p:spPr>
          <a:xfrm>
            <a:off x="12178969" y="7143627"/>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pPr lvl="0"/>
            <a:r>
              <a:rPr lang="en-US" dirty="0"/>
              <a:t>Click to edit Master text styles</a:t>
            </a:r>
          </a:p>
        </p:txBody>
      </p:sp>
      <p:sp>
        <p:nvSpPr>
          <p:cNvPr id="665" name="Shape 665"/>
          <p:cNvSpPr>
            <a:spLocks noGrp="1"/>
          </p:cNvSpPr>
          <p:nvPr>
            <p:ph type="body" sz="quarter" idx="16"/>
          </p:nvPr>
        </p:nvSpPr>
        <p:spPr>
          <a:xfrm>
            <a:off x="12178969" y="7683278"/>
            <a:ext cx="4540747" cy="1809281"/>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666" name="Shape 666"/>
          <p:cNvSpPr>
            <a:spLocks noGrp="1"/>
          </p:cNvSpPr>
          <p:nvPr>
            <p:ph type="body" sz="quarter" idx="17"/>
          </p:nvPr>
        </p:nvSpPr>
        <p:spPr>
          <a:xfrm>
            <a:off x="12178969" y="10004252"/>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667" name="Shape 667"/>
          <p:cNvSpPr>
            <a:spLocks noGrp="1"/>
          </p:cNvSpPr>
          <p:nvPr>
            <p:ph type="body" sz="quarter" idx="18"/>
          </p:nvPr>
        </p:nvSpPr>
        <p:spPr>
          <a:xfrm>
            <a:off x="12178969" y="10543903"/>
            <a:ext cx="4540747" cy="1809281"/>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668" name="Shape 668"/>
          <p:cNvSpPr/>
          <p:nvPr/>
        </p:nvSpPr>
        <p:spPr>
          <a:xfrm flipV="1">
            <a:off x="9711266" y="2814006"/>
            <a:ext cx="1" cy="8029686"/>
          </a:xfrm>
          <a:prstGeom prst="line">
            <a:avLst/>
          </a:prstGeom>
          <a:ln w="12700">
            <a:solidFill>
              <a:srgbClr val="A6AAA9"/>
            </a:solidFill>
            <a:miter lim="400000"/>
          </a:ln>
        </p:spPr>
        <p:txBody>
          <a:bodyPr lIns="50800" tIns="50800" rIns="50800" bIns="50800" anchor="ctr"/>
          <a:lstStyle/>
          <a:p>
            <a:pPr algn="ctr" defTabSz="825500">
              <a:lnSpc>
                <a:spcPct val="100000"/>
              </a:lnSpc>
              <a:defRPr sz="3200">
                <a:latin typeface="Helvetica Light"/>
                <a:ea typeface="Helvetica Light"/>
                <a:cs typeface="Helvetica Light"/>
                <a:sym typeface="Helvetica Light"/>
              </a:defRPr>
            </a:pPr>
            <a:endParaRPr/>
          </a:p>
        </p:txBody>
      </p:sp>
      <p:sp>
        <p:nvSpPr>
          <p:cNvPr id="669" name="Shape 669"/>
          <p:cNvSpPr>
            <a:spLocks noGrp="1"/>
          </p:cNvSpPr>
          <p:nvPr>
            <p:ph type="body" sz="quarter" idx="19"/>
          </p:nvPr>
        </p:nvSpPr>
        <p:spPr>
          <a:xfrm>
            <a:off x="1667040" y="6560442"/>
            <a:ext cx="6398916" cy="4206976"/>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pPr lvl="0"/>
            <a:r>
              <a:rPr lang="en-US"/>
              <a:t>Click to edit Master text styles</a:t>
            </a:r>
          </a:p>
        </p:txBody>
      </p:sp>
      <p:sp>
        <p:nvSpPr>
          <p:cNvPr id="670" name="Shape 670"/>
          <p:cNvSpPr/>
          <p:nvPr/>
        </p:nvSpPr>
        <p:spPr>
          <a:xfrm>
            <a:off x="1667040" y="6253059"/>
            <a:ext cx="1382487"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671" name="Shape 671"/>
          <p:cNvSpPr>
            <a:spLocks noGrp="1"/>
          </p:cNvSpPr>
          <p:nvPr>
            <p:ph type="body" sz="quarter" idx="20"/>
          </p:nvPr>
        </p:nvSpPr>
        <p:spPr>
          <a:xfrm>
            <a:off x="12178969" y="1764576"/>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672" name="Shape 672"/>
          <p:cNvSpPr>
            <a:spLocks noGrp="1"/>
          </p:cNvSpPr>
          <p:nvPr>
            <p:ph type="body" sz="quarter" idx="21"/>
          </p:nvPr>
        </p:nvSpPr>
        <p:spPr>
          <a:xfrm>
            <a:off x="12178969" y="2304226"/>
            <a:ext cx="4540747" cy="1809281"/>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673" name="Shape 673"/>
          <p:cNvSpPr>
            <a:spLocks noGrp="1"/>
          </p:cNvSpPr>
          <p:nvPr>
            <p:ph type="body" sz="quarter" idx="22"/>
          </p:nvPr>
        </p:nvSpPr>
        <p:spPr>
          <a:xfrm>
            <a:off x="18124532" y="4389242"/>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674" name="Shape 674"/>
          <p:cNvSpPr>
            <a:spLocks noGrp="1"/>
          </p:cNvSpPr>
          <p:nvPr>
            <p:ph type="body" sz="quarter" idx="23"/>
          </p:nvPr>
        </p:nvSpPr>
        <p:spPr>
          <a:xfrm>
            <a:off x="18124532" y="4928892"/>
            <a:ext cx="4540747" cy="1809282"/>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675" name="Shape 675"/>
          <p:cNvSpPr>
            <a:spLocks noGrp="1"/>
          </p:cNvSpPr>
          <p:nvPr>
            <p:ph type="body" sz="quarter" idx="24"/>
          </p:nvPr>
        </p:nvSpPr>
        <p:spPr>
          <a:xfrm>
            <a:off x="18124532" y="7143627"/>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676" name="Shape 676"/>
          <p:cNvSpPr>
            <a:spLocks noGrp="1"/>
          </p:cNvSpPr>
          <p:nvPr>
            <p:ph type="body" sz="quarter" idx="25"/>
          </p:nvPr>
        </p:nvSpPr>
        <p:spPr>
          <a:xfrm>
            <a:off x="18124532" y="7683278"/>
            <a:ext cx="4540747" cy="1809281"/>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677" name="Shape 677"/>
          <p:cNvSpPr>
            <a:spLocks noGrp="1"/>
          </p:cNvSpPr>
          <p:nvPr>
            <p:ph type="body" sz="quarter" idx="26"/>
          </p:nvPr>
        </p:nvSpPr>
        <p:spPr>
          <a:xfrm>
            <a:off x="18124532" y="10004252"/>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678" name="Shape 678"/>
          <p:cNvSpPr>
            <a:spLocks noGrp="1"/>
          </p:cNvSpPr>
          <p:nvPr>
            <p:ph type="body" sz="quarter" idx="27"/>
          </p:nvPr>
        </p:nvSpPr>
        <p:spPr>
          <a:xfrm>
            <a:off x="18124532" y="10543903"/>
            <a:ext cx="4540747" cy="1809281"/>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679" name="Shape 679"/>
          <p:cNvSpPr>
            <a:spLocks noGrp="1"/>
          </p:cNvSpPr>
          <p:nvPr>
            <p:ph type="body" sz="quarter" idx="28"/>
          </p:nvPr>
        </p:nvSpPr>
        <p:spPr>
          <a:xfrm>
            <a:off x="18124532" y="1764576"/>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680" name="Shape 680"/>
          <p:cNvSpPr>
            <a:spLocks noGrp="1"/>
          </p:cNvSpPr>
          <p:nvPr>
            <p:ph type="body" sz="quarter" idx="29"/>
          </p:nvPr>
        </p:nvSpPr>
        <p:spPr>
          <a:xfrm>
            <a:off x="18124532" y="2304226"/>
            <a:ext cx="4540747" cy="1809281"/>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681" name="Shape 681"/>
          <p:cNvSpPr>
            <a:spLocks noGrp="1"/>
          </p:cNvSpPr>
          <p:nvPr>
            <p:ph type="body" sz="quarter" idx="30"/>
          </p:nvPr>
        </p:nvSpPr>
        <p:spPr>
          <a:xfrm>
            <a:off x="1198033" y="1147233"/>
            <a:ext cx="5307609" cy="579042"/>
          </a:xfrm>
          <a:prstGeom prst="rect">
            <a:avLst/>
          </a:prstGeom>
        </p:spPr>
        <p:txBody>
          <a:bodyPr anchor="t"/>
          <a:lstStyle>
            <a:lvl1pPr marL="0" indent="0">
              <a:spcBef>
                <a:spcPts val="0"/>
              </a:spcBef>
              <a:buSzTx/>
              <a:buNone/>
              <a:defRPr sz="2000" b="1" cap="all" spc="820" baseline="15000">
                <a:latin typeface="+mn-lt"/>
                <a:ea typeface="+mn-ea"/>
                <a:cs typeface="+mn-cs"/>
                <a:sym typeface="Calibri"/>
              </a:defRPr>
            </a:lvl1pPr>
          </a:lstStyle>
          <a:p>
            <a:pPr lvl="0"/>
            <a:r>
              <a:rPr lang="en-US"/>
              <a:t>Click to edit Master text styles</a:t>
            </a:r>
          </a:p>
        </p:txBody>
      </p:sp>
      <p:sp>
        <p:nvSpPr>
          <p:cNvPr id="682" name="Shape 682"/>
          <p:cNvSpPr/>
          <p:nvPr/>
        </p:nvSpPr>
        <p:spPr>
          <a:xfrm rot="13500000">
            <a:off x="11173906" y="1722635"/>
            <a:ext cx="706911" cy="706911"/>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a:p>
        </p:txBody>
      </p:sp>
      <p:sp>
        <p:nvSpPr>
          <p:cNvPr id="683" name="Shape 683"/>
          <p:cNvSpPr/>
          <p:nvPr/>
        </p:nvSpPr>
        <p:spPr>
          <a:xfrm rot="13500000">
            <a:off x="11175191" y="4279568"/>
            <a:ext cx="706911" cy="706911"/>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a:p>
        </p:txBody>
      </p:sp>
      <p:sp>
        <p:nvSpPr>
          <p:cNvPr id="684" name="Shape 684"/>
          <p:cNvSpPr/>
          <p:nvPr/>
        </p:nvSpPr>
        <p:spPr>
          <a:xfrm rot="13500000">
            <a:off x="11173906" y="9867631"/>
            <a:ext cx="706911" cy="706910"/>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a:p>
        </p:txBody>
      </p:sp>
      <p:sp>
        <p:nvSpPr>
          <p:cNvPr id="685" name="Shape 685"/>
          <p:cNvSpPr/>
          <p:nvPr/>
        </p:nvSpPr>
        <p:spPr>
          <a:xfrm rot="13500000">
            <a:off x="11186605" y="7073599"/>
            <a:ext cx="706911" cy="706911"/>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a:p>
        </p:txBody>
      </p:sp>
      <p:sp>
        <p:nvSpPr>
          <p:cNvPr id="686" name="Shape 686"/>
          <p:cNvSpPr/>
          <p:nvPr/>
        </p:nvSpPr>
        <p:spPr>
          <a:xfrm rot="13500000">
            <a:off x="17062319" y="1722635"/>
            <a:ext cx="706911" cy="706911"/>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a:p>
        </p:txBody>
      </p:sp>
      <p:sp>
        <p:nvSpPr>
          <p:cNvPr id="687" name="Shape 687"/>
          <p:cNvSpPr/>
          <p:nvPr/>
        </p:nvSpPr>
        <p:spPr>
          <a:xfrm rot="13500000">
            <a:off x="17063604" y="4279568"/>
            <a:ext cx="706911" cy="706911"/>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a:p>
        </p:txBody>
      </p:sp>
      <p:sp>
        <p:nvSpPr>
          <p:cNvPr id="688" name="Shape 688"/>
          <p:cNvSpPr/>
          <p:nvPr/>
        </p:nvSpPr>
        <p:spPr>
          <a:xfrm rot="13500000">
            <a:off x="17062319" y="9867631"/>
            <a:ext cx="706911" cy="706910"/>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a:p>
        </p:txBody>
      </p:sp>
      <p:sp>
        <p:nvSpPr>
          <p:cNvPr id="689" name="Shape 689"/>
          <p:cNvSpPr/>
          <p:nvPr/>
        </p:nvSpPr>
        <p:spPr>
          <a:xfrm rot="13500000">
            <a:off x="17075018" y="7073599"/>
            <a:ext cx="706911" cy="706911"/>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a:p>
        </p:txBody>
      </p:sp>
      <p:sp>
        <p:nvSpPr>
          <p:cNvPr id="690" name="Shape 690"/>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reserve="1">
  <p:cSld name="Title2 + 5 points Icon ORG">
    <p:spTree>
      <p:nvGrpSpPr>
        <p:cNvPr id="1" name=""/>
        <p:cNvGrpSpPr/>
        <p:nvPr/>
      </p:nvGrpSpPr>
      <p:grpSpPr>
        <a:xfrm>
          <a:off x="0" y="0"/>
          <a:ext cx="0" cy="0"/>
          <a:chOff x="0" y="0"/>
          <a:chExt cx="0" cy="0"/>
        </a:xfrm>
      </p:grpSpPr>
      <p:sp>
        <p:nvSpPr>
          <p:cNvPr id="785" name="Shape 785"/>
          <p:cNvSpPr/>
          <p:nvPr/>
        </p:nvSpPr>
        <p:spPr>
          <a:xfrm rot="20956401">
            <a:off x="-4987206" y="-3227066"/>
            <a:ext cx="17153296" cy="16709279"/>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5785"/>
              </a:srgbClr>
            </a:solidFill>
            <a:prstDash val="dash"/>
            <a:miter/>
          </a:ln>
        </p:spPr>
        <p:txBody>
          <a:bodyPr lIns="0" tIns="0" rIns="0" bIns="0"/>
          <a:lstStyle/>
          <a:p>
            <a:pPr>
              <a:lnSpc>
                <a:spcPct val="100000"/>
              </a:lnSpc>
              <a:defRPr sz="3600"/>
            </a:pPr>
            <a:endParaRPr/>
          </a:p>
        </p:txBody>
      </p:sp>
      <p:sp>
        <p:nvSpPr>
          <p:cNvPr id="786" name="Shape 786"/>
          <p:cNvSpPr>
            <a:spLocks noGrp="1"/>
          </p:cNvSpPr>
          <p:nvPr>
            <p:ph type="title"/>
          </p:nvPr>
        </p:nvSpPr>
        <p:spPr>
          <a:xfrm>
            <a:off x="3191040" y="5713961"/>
            <a:ext cx="6433344" cy="2281390"/>
          </a:xfrm>
          <a:prstGeom prst="rect">
            <a:avLst/>
          </a:prstGeom>
        </p:spPr>
        <p:txBody>
          <a:bodyPr lIns="0" tIns="0" rIns="0" bIns="0" anchor="t">
            <a:noAutofit/>
          </a:bodyPr>
          <a:lstStyle>
            <a:lvl1pPr algn="l" defTabSz="1828800">
              <a:defRPr sz="7200" cap="none" spc="0" baseline="0">
                <a:latin typeface="+mn-lt"/>
                <a:ea typeface="+mn-ea"/>
                <a:cs typeface="+mn-cs"/>
                <a:sym typeface="Calibri"/>
              </a:defRPr>
            </a:lvl1pPr>
          </a:lstStyle>
          <a:p>
            <a:r>
              <a:rPr lang="en-US"/>
              <a:t>Click to edit Master title style</a:t>
            </a:r>
            <a:endParaRPr/>
          </a:p>
        </p:txBody>
      </p:sp>
      <p:sp>
        <p:nvSpPr>
          <p:cNvPr id="787" name="Shape 787"/>
          <p:cNvSpPr/>
          <p:nvPr/>
        </p:nvSpPr>
        <p:spPr>
          <a:xfrm>
            <a:off x="3191040" y="8302733"/>
            <a:ext cx="1382487" cy="1"/>
          </a:xfrm>
          <a:prstGeom prst="line">
            <a:avLst/>
          </a:prstGeom>
          <a:ln w="50800">
            <a:solidFill>
              <a:srgbClr val="FF6F0D"/>
            </a:solidFill>
            <a:miter/>
          </a:ln>
        </p:spPr>
        <p:txBody>
          <a:bodyPr tIns="91439" bIns="91439"/>
          <a:lstStyle/>
          <a:p>
            <a:pPr>
              <a:lnSpc>
                <a:spcPct val="100000"/>
              </a:lnSpc>
              <a:defRPr sz="3600"/>
            </a:pPr>
            <a:endParaRPr/>
          </a:p>
        </p:txBody>
      </p:sp>
      <p:sp>
        <p:nvSpPr>
          <p:cNvPr id="788" name="Shape 788"/>
          <p:cNvSpPr>
            <a:spLocks noGrp="1"/>
          </p:cNvSpPr>
          <p:nvPr>
            <p:ph type="body" sz="quarter" idx="13"/>
          </p:nvPr>
        </p:nvSpPr>
        <p:spPr>
          <a:xfrm>
            <a:off x="14275992" y="7948698"/>
            <a:ext cx="4001592" cy="487562"/>
          </a:xfrm>
          <a:prstGeom prst="rect">
            <a:avLst/>
          </a:prstGeom>
        </p:spPr>
        <p:txBody>
          <a:bodyPr lIns="0" tIns="0" rIns="0" bIns="0" anchor="t">
            <a:noAutofit/>
          </a:bodyPr>
          <a:lstStyle>
            <a:lvl1pPr marL="0" indent="0" algn="ctr">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789" name="Shape 789"/>
          <p:cNvSpPr>
            <a:spLocks noGrp="1"/>
          </p:cNvSpPr>
          <p:nvPr>
            <p:ph type="body" sz="quarter" idx="14"/>
          </p:nvPr>
        </p:nvSpPr>
        <p:spPr>
          <a:xfrm>
            <a:off x="14006414" y="8488349"/>
            <a:ext cx="4540747" cy="1456935"/>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790" name="Shape 790"/>
          <p:cNvSpPr>
            <a:spLocks noGrp="1"/>
          </p:cNvSpPr>
          <p:nvPr>
            <p:ph type="body" sz="quarter" idx="15"/>
          </p:nvPr>
        </p:nvSpPr>
        <p:spPr>
          <a:xfrm>
            <a:off x="3191040" y="5001913"/>
            <a:ext cx="5307609" cy="579041"/>
          </a:xfrm>
          <a:prstGeom prst="rect">
            <a:avLst/>
          </a:prstGeom>
        </p:spPr>
        <p:txBody>
          <a:bodyPr anchor="t"/>
          <a:lstStyle>
            <a:lvl1pPr marL="0" indent="0">
              <a:spcBef>
                <a:spcPts val="0"/>
              </a:spcBef>
              <a:buSzTx/>
              <a:buNone/>
              <a:defRPr sz="2000" b="1" cap="all" spc="820" baseline="15000">
                <a:latin typeface="+mn-lt"/>
                <a:ea typeface="+mn-ea"/>
                <a:cs typeface="+mn-cs"/>
                <a:sym typeface="Calibri"/>
              </a:defRPr>
            </a:lvl1pPr>
          </a:lstStyle>
          <a:p>
            <a:pPr lvl="0"/>
            <a:r>
              <a:rPr lang="en-US"/>
              <a:t>Click to edit Master text styles</a:t>
            </a:r>
          </a:p>
        </p:txBody>
      </p:sp>
      <p:sp>
        <p:nvSpPr>
          <p:cNvPr id="791" name="Shape 791"/>
          <p:cNvSpPr/>
          <p:nvPr/>
        </p:nvSpPr>
        <p:spPr>
          <a:xfrm rot="20810063">
            <a:off x="2961513" y="2160624"/>
            <a:ext cx="9384826" cy="9141903"/>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
            <a:solidFill>
              <a:srgbClr val="000000">
                <a:alpha val="5000"/>
              </a:srgbClr>
            </a:solidFill>
            <a:miter/>
          </a:ln>
        </p:spPr>
        <p:txBody>
          <a:bodyPr lIns="0" tIns="0" rIns="0" bIns="0"/>
          <a:lstStyle/>
          <a:p>
            <a:pPr>
              <a:lnSpc>
                <a:spcPct val="100000"/>
              </a:lnSpc>
              <a:defRPr sz="3600"/>
            </a:pPr>
            <a:endParaRPr/>
          </a:p>
        </p:txBody>
      </p:sp>
      <p:sp>
        <p:nvSpPr>
          <p:cNvPr id="792" name="Shape 792"/>
          <p:cNvSpPr>
            <a:spLocks noGrp="1"/>
          </p:cNvSpPr>
          <p:nvPr>
            <p:ph type="body" sz="quarter" idx="16"/>
          </p:nvPr>
        </p:nvSpPr>
        <p:spPr>
          <a:xfrm>
            <a:off x="10416937" y="1670809"/>
            <a:ext cx="1968830" cy="1968830"/>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noFill/>
          <a:ln w="25400">
            <a:solidFill>
              <a:schemeClr val="accent6">
                <a:hueOff val="-4754211"/>
                <a:satOff val="44162"/>
                <a:lumOff val="5094"/>
              </a:schemeClr>
            </a:solidFill>
            <a:round/>
          </a:ln>
        </p:spPr>
        <p:txBody>
          <a:bodyPr lIns="0" tIns="0" rIns="0" bIns="0" anchor="t">
            <a:noAutofit/>
          </a:bodyPr>
          <a:lstStyle>
            <a:lvl1pPr>
              <a:defRPr>
                <a:noFill/>
              </a:defRPr>
            </a:lvl1pPr>
          </a:lstStyle>
          <a:p>
            <a:pPr marL="0" marR="0" lvl="0" indent="0" algn="l" defTabSz="914400" rtl="0" latinLnBrk="0">
              <a:lnSpc>
                <a:spcPct val="100000"/>
              </a:lnSpc>
              <a:spcBef>
                <a:spcPts val="0"/>
              </a:spcBef>
              <a:spcAft>
                <a:spcPts val="0"/>
              </a:spcAft>
              <a:buClrTx/>
              <a:buSzTx/>
              <a:buFontTx/>
              <a:buNone/>
              <a:tabLst/>
              <a:defRPr sz="1800">
                <a:latin typeface="+mn-lt"/>
                <a:ea typeface="+mn-ea"/>
                <a:cs typeface="+mn-cs"/>
                <a:sym typeface="Calibri"/>
              </a:defRPr>
            </a:pPr>
            <a:r>
              <a:rPr lang="en-US"/>
              <a:t>Click to edit Master text styles</a:t>
            </a:r>
          </a:p>
        </p:txBody>
      </p:sp>
      <p:sp>
        <p:nvSpPr>
          <p:cNvPr id="793" name="Shape 793"/>
          <p:cNvSpPr>
            <a:spLocks noGrp="1"/>
          </p:cNvSpPr>
          <p:nvPr>
            <p:ph type="body" sz="quarter" idx="17"/>
          </p:nvPr>
        </p:nvSpPr>
        <p:spPr>
          <a:xfrm>
            <a:off x="9400556" y="4234287"/>
            <a:ext cx="4001592" cy="487562"/>
          </a:xfrm>
          <a:prstGeom prst="rect">
            <a:avLst/>
          </a:prstGeom>
        </p:spPr>
        <p:txBody>
          <a:bodyPr lIns="0" tIns="0" rIns="0" bIns="0" anchor="t">
            <a:noAutofit/>
          </a:bodyPr>
          <a:lstStyle>
            <a:lvl1pPr marL="0" indent="0" algn="ctr">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794" name="Shape 794"/>
          <p:cNvSpPr>
            <a:spLocks noGrp="1"/>
          </p:cNvSpPr>
          <p:nvPr>
            <p:ph type="body" sz="quarter" idx="18"/>
          </p:nvPr>
        </p:nvSpPr>
        <p:spPr>
          <a:xfrm>
            <a:off x="9130979" y="4773938"/>
            <a:ext cx="4540746" cy="1456935"/>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795" name="Shape 795"/>
          <p:cNvSpPr>
            <a:spLocks noGrp="1"/>
          </p:cNvSpPr>
          <p:nvPr>
            <p:ph type="body" sz="quarter" idx="19"/>
          </p:nvPr>
        </p:nvSpPr>
        <p:spPr>
          <a:xfrm>
            <a:off x="20167807" y="1670809"/>
            <a:ext cx="1968830" cy="1968830"/>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noFill/>
          <a:ln w="25400">
            <a:solidFill>
              <a:schemeClr val="accent6">
                <a:hueOff val="-4754211"/>
                <a:satOff val="44162"/>
                <a:lumOff val="5094"/>
              </a:schemeClr>
            </a:solidFill>
            <a:round/>
          </a:ln>
        </p:spPr>
        <p:txBody>
          <a:bodyPr lIns="0" tIns="0" rIns="0" bIns="0" anchor="t">
            <a:noAutofit/>
          </a:bodyPr>
          <a:lstStyle>
            <a:lvl1pPr>
              <a:defRPr>
                <a:noFill/>
              </a:defRPr>
            </a:lvl1pPr>
          </a:lstStyle>
          <a:p>
            <a:pPr marL="0" lvl="0" indent="0" defTabSz="914400">
              <a:lnSpc>
                <a:spcPct val="100000"/>
              </a:lnSpc>
              <a:spcBef>
                <a:spcPts val="0"/>
              </a:spcBef>
              <a:buSzTx/>
              <a:buNone/>
              <a:defRPr sz="1800">
                <a:latin typeface="+mn-lt"/>
                <a:ea typeface="+mn-ea"/>
                <a:cs typeface="+mn-cs"/>
                <a:sym typeface="Calibri"/>
              </a:defRPr>
            </a:pPr>
            <a:r>
              <a:rPr lang="en-US"/>
              <a:t>Click to edit Master text styles</a:t>
            </a:r>
          </a:p>
        </p:txBody>
      </p:sp>
      <p:sp>
        <p:nvSpPr>
          <p:cNvPr id="796" name="Shape 796"/>
          <p:cNvSpPr>
            <a:spLocks noGrp="1"/>
          </p:cNvSpPr>
          <p:nvPr>
            <p:ph type="body" sz="quarter" idx="20"/>
          </p:nvPr>
        </p:nvSpPr>
        <p:spPr>
          <a:xfrm>
            <a:off x="19151426" y="4234287"/>
            <a:ext cx="4001592" cy="487562"/>
          </a:xfrm>
          <a:prstGeom prst="rect">
            <a:avLst/>
          </a:prstGeom>
        </p:spPr>
        <p:txBody>
          <a:bodyPr lIns="0" tIns="0" rIns="0" bIns="0" anchor="t">
            <a:noAutofit/>
          </a:bodyPr>
          <a:lstStyle>
            <a:lvl1pPr marL="0" indent="0" algn="ctr">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797" name="Shape 797"/>
          <p:cNvSpPr>
            <a:spLocks noGrp="1"/>
          </p:cNvSpPr>
          <p:nvPr>
            <p:ph type="body" sz="quarter" idx="21"/>
          </p:nvPr>
        </p:nvSpPr>
        <p:spPr>
          <a:xfrm>
            <a:off x="18881849" y="4773938"/>
            <a:ext cx="4540746" cy="1456935"/>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798" name="Shape 798"/>
          <p:cNvSpPr>
            <a:spLocks noGrp="1"/>
          </p:cNvSpPr>
          <p:nvPr>
            <p:ph type="body" sz="quarter" idx="22"/>
          </p:nvPr>
        </p:nvSpPr>
        <p:spPr>
          <a:xfrm>
            <a:off x="10416937" y="7497827"/>
            <a:ext cx="1968830" cy="1968830"/>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noFill/>
          <a:ln w="25400">
            <a:solidFill>
              <a:schemeClr val="accent6">
                <a:hueOff val="-4754211"/>
                <a:satOff val="44162"/>
                <a:lumOff val="5094"/>
              </a:schemeClr>
            </a:solidFill>
            <a:round/>
          </a:ln>
        </p:spPr>
        <p:txBody>
          <a:bodyPr lIns="0" tIns="0" rIns="0" bIns="0" anchor="t">
            <a:noAutofit/>
          </a:bodyPr>
          <a:lstStyle>
            <a:lvl1pPr>
              <a:defRPr>
                <a:noFill/>
              </a:defRPr>
            </a:lvl1pPr>
          </a:lstStyle>
          <a:p>
            <a:pPr marL="0" lvl="0" indent="0" defTabSz="914400">
              <a:lnSpc>
                <a:spcPct val="100000"/>
              </a:lnSpc>
              <a:spcBef>
                <a:spcPts val="0"/>
              </a:spcBef>
              <a:buSzTx/>
              <a:buNone/>
              <a:defRPr sz="1800">
                <a:latin typeface="+mn-lt"/>
                <a:ea typeface="+mn-ea"/>
                <a:cs typeface="+mn-cs"/>
                <a:sym typeface="Calibri"/>
              </a:defRPr>
            </a:pPr>
            <a:r>
              <a:rPr lang="en-US"/>
              <a:t>Click to edit Master text styles</a:t>
            </a:r>
          </a:p>
        </p:txBody>
      </p:sp>
      <p:sp>
        <p:nvSpPr>
          <p:cNvPr id="799" name="Shape 799"/>
          <p:cNvSpPr>
            <a:spLocks noGrp="1"/>
          </p:cNvSpPr>
          <p:nvPr>
            <p:ph type="body" sz="quarter" idx="23"/>
          </p:nvPr>
        </p:nvSpPr>
        <p:spPr>
          <a:xfrm>
            <a:off x="9400556" y="10061305"/>
            <a:ext cx="4001592" cy="487562"/>
          </a:xfrm>
          <a:prstGeom prst="rect">
            <a:avLst/>
          </a:prstGeom>
        </p:spPr>
        <p:txBody>
          <a:bodyPr lIns="0" tIns="0" rIns="0" bIns="0" anchor="t">
            <a:noAutofit/>
          </a:bodyPr>
          <a:lstStyle>
            <a:lvl1pPr marL="0" indent="0" algn="ctr">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800" name="Shape 800"/>
          <p:cNvSpPr>
            <a:spLocks noGrp="1"/>
          </p:cNvSpPr>
          <p:nvPr>
            <p:ph type="body" sz="quarter" idx="24"/>
          </p:nvPr>
        </p:nvSpPr>
        <p:spPr>
          <a:xfrm>
            <a:off x="9130979" y="10600956"/>
            <a:ext cx="4540746" cy="1456935"/>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801" name="Shape 801"/>
          <p:cNvSpPr>
            <a:spLocks noGrp="1"/>
          </p:cNvSpPr>
          <p:nvPr>
            <p:ph type="body" sz="quarter" idx="25"/>
          </p:nvPr>
        </p:nvSpPr>
        <p:spPr>
          <a:xfrm>
            <a:off x="20167807" y="7497827"/>
            <a:ext cx="1968830" cy="1968830"/>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noFill/>
          <a:ln w="25400">
            <a:solidFill>
              <a:schemeClr val="accent6">
                <a:hueOff val="-4754211"/>
                <a:satOff val="44162"/>
                <a:lumOff val="5094"/>
              </a:schemeClr>
            </a:solidFill>
            <a:round/>
          </a:ln>
        </p:spPr>
        <p:txBody>
          <a:bodyPr lIns="0" tIns="0" rIns="0" bIns="0" anchor="t">
            <a:noAutofit/>
          </a:bodyPr>
          <a:lstStyle>
            <a:lvl1pPr>
              <a:defRPr>
                <a:noFill/>
              </a:defRPr>
            </a:lvl1pPr>
          </a:lstStyle>
          <a:p>
            <a:pPr marL="0" lvl="0" indent="0" defTabSz="914400">
              <a:lnSpc>
                <a:spcPct val="100000"/>
              </a:lnSpc>
              <a:spcBef>
                <a:spcPts val="0"/>
              </a:spcBef>
              <a:buSzTx/>
              <a:buNone/>
              <a:defRPr sz="1800">
                <a:latin typeface="+mn-lt"/>
                <a:ea typeface="+mn-ea"/>
                <a:cs typeface="+mn-cs"/>
                <a:sym typeface="Calibri"/>
              </a:defRPr>
            </a:pPr>
            <a:r>
              <a:rPr lang="en-US"/>
              <a:t>Click to edit Master text styles</a:t>
            </a:r>
          </a:p>
        </p:txBody>
      </p:sp>
      <p:sp>
        <p:nvSpPr>
          <p:cNvPr id="802" name="Shape 802"/>
          <p:cNvSpPr>
            <a:spLocks noGrp="1"/>
          </p:cNvSpPr>
          <p:nvPr>
            <p:ph type="body" sz="quarter" idx="26"/>
          </p:nvPr>
        </p:nvSpPr>
        <p:spPr>
          <a:xfrm>
            <a:off x="19151426" y="10061305"/>
            <a:ext cx="4001592" cy="487562"/>
          </a:xfrm>
          <a:prstGeom prst="rect">
            <a:avLst/>
          </a:prstGeom>
        </p:spPr>
        <p:txBody>
          <a:bodyPr lIns="0" tIns="0" rIns="0" bIns="0" anchor="t">
            <a:noAutofit/>
          </a:bodyPr>
          <a:lstStyle>
            <a:lvl1pPr marL="0" indent="0" algn="ctr">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803" name="Shape 803"/>
          <p:cNvSpPr>
            <a:spLocks noGrp="1"/>
          </p:cNvSpPr>
          <p:nvPr>
            <p:ph type="body" sz="quarter" idx="27"/>
          </p:nvPr>
        </p:nvSpPr>
        <p:spPr>
          <a:xfrm>
            <a:off x="18881849" y="10600956"/>
            <a:ext cx="4540746" cy="1456935"/>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804" name="Shape 804"/>
          <p:cNvSpPr>
            <a:spLocks noGrp="1"/>
          </p:cNvSpPr>
          <p:nvPr>
            <p:ph type="body" sz="quarter" idx="28"/>
          </p:nvPr>
        </p:nvSpPr>
        <p:spPr>
          <a:xfrm>
            <a:off x="15214762" y="5307609"/>
            <a:ext cx="2124051" cy="2124051"/>
          </a:xfrm>
          <a:custGeom>
            <a:avLst/>
            <a:gdLst/>
            <a:ahLst/>
            <a:cxnLst>
              <a:cxn ang="0">
                <a:pos x="wd2" y="hd2"/>
              </a:cxn>
              <a:cxn ang="5400000">
                <a:pos x="wd2" y="hd2"/>
              </a:cxn>
              <a:cxn ang="10800000">
                <a:pos x="wd2" y="hd2"/>
              </a:cxn>
              <a:cxn ang="16200000">
                <a:pos x="wd2" y="hd2"/>
              </a:cxn>
            </a:cxnLst>
            <a:rect l="0" t="0" r="r" b="b"/>
            <a:pathLst>
              <a:path w="20465" h="20465"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p:spPr>
        <p:txBody>
          <a:bodyPr lIns="0" tIns="0" rIns="0" bIns="0" anchor="t">
            <a:noAutofit/>
          </a:bodyPr>
          <a:lstStyle>
            <a:lvl1pPr>
              <a:defRPr>
                <a:noFill/>
              </a:defRPr>
            </a:lvl1pPr>
          </a:lstStyle>
          <a:p>
            <a:pPr marL="0" marR="0" lvl="0" indent="0" algn="l" defTabSz="1828800" rtl="0" latinLnBrk="0">
              <a:lnSpc>
                <a:spcPct val="100000"/>
              </a:lnSpc>
              <a:spcBef>
                <a:spcPts val="0"/>
              </a:spcBef>
              <a:spcAft>
                <a:spcPts val="0"/>
              </a:spcAft>
              <a:buClrTx/>
              <a:buSzTx/>
              <a:buFontTx/>
              <a:buNone/>
              <a:tabLst/>
              <a:defRPr sz="3600">
                <a:latin typeface="+mn-lt"/>
                <a:ea typeface="+mn-ea"/>
                <a:cs typeface="+mn-cs"/>
                <a:sym typeface="Calibri"/>
              </a:defRPr>
            </a:pPr>
            <a:r>
              <a:rPr lang="en-US"/>
              <a:t>Click to edit Master text styles</a:t>
            </a:r>
          </a:p>
        </p:txBody>
      </p:sp>
      <p:sp>
        <p:nvSpPr>
          <p:cNvPr id="805" name="Shape 805"/>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reserve="1">
  <p:cSld name="Title2 + 4 points Icon ORG">
    <p:spTree>
      <p:nvGrpSpPr>
        <p:cNvPr id="1" name=""/>
        <p:cNvGrpSpPr/>
        <p:nvPr/>
      </p:nvGrpSpPr>
      <p:grpSpPr>
        <a:xfrm>
          <a:off x="0" y="0"/>
          <a:ext cx="0" cy="0"/>
          <a:chOff x="0" y="0"/>
          <a:chExt cx="0" cy="0"/>
        </a:xfrm>
      </p:grpSpPr>
      <p:sp>
        <p:nvSpPr>
          <p:cNvPr id="812" name="Shape 812"/>
          <p:cNvSpPr/>
          <p:nvPr/>
        </p:nvSpPr>
        <p:spPr>
          <a:xfrm rot="20956401">
            <a:off x="-4987206" y="-3227066"/>
            <a:ext cx="17153296" cy="16709279"/>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5785"/>
              </a:srgbClr>
            </a:solidFill>
            <a:prstDash val="dash"/>
            <a:miter/>
          </a:ln>
        </p:spPr>
        <p:txBody>
          <a:bodyPr lIns="0" tIns="0" rIns="0" bIns="0"/>
          <a:lstStyle/>
          <a:p>
            <a:pPr>
              <a:lnSpc>
                <a:spcPct val="100000"/>
              </a:lnSpc>
              <a:defRPr sz="3600"/>
            </a:pPr>
            <a:endParaRPr/>
          </a:p>
        </p:txBody>
      </p:sp>
      <p:sp>
        <p:nvSpPr>
          <p:cNvPr id="813" name="Shape 813"/>
          <p:cNvSpPr>
            <a:spLocks noGrp="1"/>
          </p:cNvSpPr>
          <p:nvPr>
            <p:ph type="title"/>
          </p:nvPr>
        </p:nvSpPr>
        <p:spPr>
          <a:xfrm>
            <a:off x="3191040" y="5713961"/>
            <a:ext cx="6433344" cy="2281390"/>
          </a:xfrm>
          <a:prstGeom prst="rect">
            <a:avLst/>
          </a:prstGeom>
        </p:spPr>
        <p:txBody>
          <a:bodyPr lIns="0" tIns="0" rIns="0" bIns="0" anchor="t">
            <a:noAutofit/>
          </a:bodyPr>
          <a:lstStyle>
            <a:lvl1pPr algn="l" defTabSz="1828800">
              <a:defRPr sz="7200" cap="none" spc="0" baseline="0">
                <a:latin typeface="+mn-lt"/>
                <a:ea typeface="+mn-ea"/>
                <a:cs typeface="+mn-cs"/>
                <a:sym typeface="Calibri"/>
              </a:defRPr>
            </a:lvl1pPr>
          </a:lstStyle>
          <a:p>
            <a:r>
              <a:rPr lang="en-US"/>
              <a:t>Click to edit Master title style</a:t>
            </a:r>
            <a:endParaRPr/>
          </a:p>
        </p:txBody>
      </p:sp>
      <p:sp>
        <p:nvSpPr>
          <p:cNvPr id="814" name="Shape 814"/>
          <p:cNvSpPr/>
          <p:nvPr/>
        </p:nvSpPr>
        <p:spPr>
          <a:xfrm>
            <a:off x="3191040" y="8302733"/>
            <a:ext cx="1382487" cy="1"/>
          </a:xfrm>
          <a:prstGeom prst="line">
            <a:avLst/>
          </a:prstGeom>
          <a:ln w="50800">
            <a:solidFill>
              <a:srgbClr val="FF6F0D"/>
            </a:solidFill>
            <a:miter/>
          </a:ln>
        </p:spPr>
        <p:txBody>
          <a:bodyPr tIns="91439" bIns="91439"/>
          <a:lstStyle/>
          <a:p>
            <a:pPr>
              <a:lnSpc>
                <a:spcPct val="100000"/>
              </a:lnSpc>
              <a:defRPr sz="3600"/>
            </a:pPr>
            <a:endParaRPr/>
          </a:p>
        </p:txBody>
      </p:sp>
      <p:sp>
        <p:nvSpPr>
          <p:cNvPr id="815" name="Shape 815"/>
          <p:cNvSpPr>
            <a:spLocks noGrp="1"/>
          </p:cNvSpPr>
          <p:nvPr>
            <p:ph type="body" sz="quarter" idx="13"/>
          </p:nvPr>
        </p:nvSpPr>
        <p:spPr>
          <a:xfrm>
            <a:off x="3191040" y="5001913"/>
            <a:ext cx="5307609" cy="579041"/>
          </a:xfrm>
          <a:prstGeom prst="rect">
            <a:avLst/>
          </a:prstGeom>
        </p:spPr>
        <p:txBody>
          <a:bodyPr anchor="t"/>
          <a:lstStyle>
            <a:lvl1pPr marL="0" indent="0">
              <a:spcBef>
                <a:spcPts val="0"/>
              </a:spcBef>
              <a:buSzTx/>
              <a:buNone/>
              <a:defRPr sz="2000" b="1" cap="all" spc="820" baseline="15000">
                <a:latin typeface="+mn-lt"/>
                <a:ea typeface="+mn-ea"/>
                <a:cs typeface="+mn-cs"/>
                <a:sym typeface="Calibri"/>
              </a:defRPr>
            </a:lvl1pPr>
          </a:lstStyle>
          <a:p>
            <a:pPr lvl="0"/>
            <a:r>
              <a:rPr lang="en-US"/>
              <a:t>Click to edit Master text styles</a:t>
            </a:r>
          </a:p>
        </p:txBody>
      </p:sp>
      <p:sp>
        <p:nvSpPr>
          <p:cNvPr id="816" name="Shape 816"/>
          <p:cNvSpPr/>
          <p:nvPr/>
        </p:nvSpPr>
        <p:spPr>
          <a:xfrm rot="20810063">
            <a:off x="2961513" y="2160624"/>
            <a:ext cx="9384826" cy="9141903"/>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
            <a:solidFill>
              <a:srgbClr val="000000">
                <a:alpha val="5000"/>
              </a:srgbClr>
            </a:solidFill>
            <a:miter/>
          </a:ln>
        </p:spPr>
        <p:txBody>
          <a:bodyPr lIns="0" tIns="0" rIns="0" bIns="0"/>
          <a:lstStyle/>
          <a:p>
            <a:pPr>
              <a:lnSpc>
                <a:spcPct val="100000"/>
              </a:lnSpc>
              <a:defRPr sz="3600"/>
            </a:pPr>
            <a:endParaRPr/>
          </a:p>
        </p:txBody>
      </p:sp>
      <p:sp>
        <p:nvSpPr>
          <p:cNvPr id="817" name="Shape 817"/>
          <p:cNvSpPr>
            <a:spLocks noGrp="1"/>
          </p:cNvSpPr>
          <p:nvPr>
            <p:ph type="body" sz="quarter" idx="14"/>
          </p:nvPr>
        </p:nvSpPr>
        <p:spPr>
          <a:xfrm>
            <a:off x="12624465" y="2678714"/>
            <a:ext cx="1968830" cy="1968830"/>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round/>
          </a:ln>
        </p:spPr>
        <p:txBody>
          <a:bodyPr lIns="0" tIns="0" rIns="0" bIns="0" anchor="t">
            <a:noAutofit/>
          </a:bodyPr>
          <a:lstStyle>
            <a:lvl1pPr>
              <a:defRPr>
                <a:noFill/>
              </a:defRPr>
            </a:lvl1pPr>
          </a:lstStyle>
          <a:p>
            <a:pPr marL="0" lvl="0" indent="0" defTabSz="914400">
              <a:lnSpc>
                <a:spcPct val="100000"/>
              </a:lnSpc>
              <a:spcBef>
                <a:spcPts val="0"/>
              </a:spcBef>
              <a:buSzTx/>
              <a:buNone/>
              <a:defRPr sz="1800">
                <a:latin typeface="+mn-lt"/>
                <a:ea typeface="+mn-ea"/>
                <a:cs typeface="+mn-cs"/>
                <a:sym typeface="Calibri"/>
              </a:defRPr>
            </a:pPr>
            <a:r>
              <a:rPr lang="en-US"/>
              <a:t>Click to edit Master text styles</a:t>
            </a:r>
          </a:p>
        </p:txBody>
      </p:sp>
      <p:sp>
        <p:nvSpPr>
          <p:cNvPr id="818" name="Shape 818"/>
          <p:cNvSpPr>
            <a:spLocks noGrp="1"/>
          </p:cNvSpPr>
          <p:nvPr>
            <p:ph type="body" sz="quarter" idx="15"/>
          </p:nvPr>
        </p:nvSpPr>
        <p:spPr>
          <a:xfrm>
            <a:off x="11608085" y="5242192"/>
            <a:ext cx="4001592" cy="487561"/>
          </a:xfrm>
          <a:prstGeom prst="rect">
            <a:avLst/>
          </a:prstGeom>
        </p:spPr>
        <p:txBody>
          <a:bodyPr lIns="0" tIns="0" rIns="0" bIns="0" anchor="t">
            <a:noAutofit/>
          </a:bodyPr>
          <a:lstStyle>
            <a:lvl1pPr marL="0" indent="0" algn="ctr">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819" name="Shape 819"/>
          <p:cNvSpPr>
            <a:spLocks noGrp="1"/>
          </p:cNvSpPr>
          <p:nvPr>
            <p:ph type="body" sz="quarter" idx="16"/>
          </p:nvPr>
        </p:nvSpPr>
        <p:spPr>
          <a:xfrm>
            <a:off x="11338507" y="5781842"/>
            <a:ext cx="4540747" cy="1456936"/>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820" name="Shape 820"/>
          <p:cNvSpPr>
            <a:spLocks noGrp="1"/>
          </p:cNvSpPr>
          <p:nvPr>
            <p:ph type="body" sz="quarter" idx="17"/>
          </p:nvPr>
        </p:nvSpPr>
        <p:spPr>
          <a:xfrm>
            <a:off x="17323007" y="1679647"/>
            <a:ext cx="1968830" cy="1968830"/>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round/>
          </a:ln>
        </p:spPr>
        <p:txBody>
          <a:bodyPr lIns="0" tIns="0" rIns="0" bIns="0" anchor="t">
            <a:noAutofit/>
          </a:bodyPr>
          <a:lstStyle>
            <a:lvl1pPr>
              <a:defRPr>
                <a:noFill/>
              </a:defRPr>
            </a:lvl1pPr>
          </a:lstStyle>
          <a:p>
            <a:pPr marL="0" lvl="0" indent="0" defTabSz="914400">
              <a:lnSpc>
                <a:spcPct val="100000"/>
              </a:lnSpc>
              <a:spcBef>
                <a:spcPts val="0"/>
              </a:spcBef>
              <a:buSzTx/>
              <a:buNone/>
              <a:defRPr sz="1800">
                <a:latin typeface="+mn-lt"/>
                <a:ea typeface="+mn-ea"/>
                <a:cs typeface="+mn-cs"/>
                <a:sym typeface="Calibri"/>
              </a:defRPr>
            </a:pPr>
            <a:r>
              <a:rPr lang="en-US"/>
              <a:t>Click to edit Master text styles</a:t>
            </a:r>
          </a:p>
        </p:txBody>
      </p:sp>
      <p:sp>
        <p:nvSpPr>
          <p:cNvPr id="821" name="Shape 821"/>
          <p:cNvSpPr>
            <a:spLocks noGrp="1"/>
          </p:cNvSpPr>
          <p:nvPr>
            <p:ph type="body" sz="quarter" idx="18"/>
          </p:nvPr>
        </p:nvSpPr>
        <p:spPr>
          <a:xfrm>
            <a:off x="16306626" y="4243125"/>
            <a:ext cx="4001592" cy="487562"/>
          </a:xfrm>
          <a:prstGeom prst="rect">
            <a:avLst/>
          </a:prstGeom>
        </p:spPr>
        <p:txBody>
          <a:bodyPr lIns="0" tIns="0" rIns="0" bIns="0" anchor="t">
            <a:noAutofit/>
          </a:bodyPr>
          <a:lstStyle>
            <a:lvl1pPr marL="0" indent="0" algn="ctr">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822" name="Shape 822"/>
          <p:cNvSpPr>
            <a:spLocks noGrp="1"/>
          </p:cNvSpPr>
          <p:nvPr>
            <p:ph type="body" sz="quarter" idx="19"/>
          </p:nvPr>
        </p:nvSpPr>
        <p:spPr>
          <a:xfrm>
            <a:off x="16037049" y="4782775"/>
            <a:ext cx="4540746" cy="1456936"/>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823" name="Shape 823"/>
          <p:cNvSpPr>
            <a:spLocks noGrp="1"/>
          </p:cNvSpPr>
          <p:nvPr>
            <p:ph type="body" sz="quarter" idx="20"/>
          </p:nvPr>
        </p:nvSpPr>
        <p:spPr>
          <a:xfrm>
            <a:off x="12675265" y="7488989"/>
            <a:ext cx="1968830" cy="1968830"/>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round/>
          </a:ln>
        </p:spPr>
        <p:txBody>
          <a:bodyPr lIns="0" tIns="0" rIns="0" bIns="0" anchor="t">
            <a:noAutofit/>
          </a:bodyPr>
          <a:lstStyle>
            <a:lvl1pPr>
              <a:defRPr>
                <a:noFill/>
              </a:defRPr>
            </a:lvl1pPr>
          </a:lstStyle>
          <a:p>
            <a:pPr marL="0" lvl="0" indent="0" defTabSz="914400">
              <a:lnSpc>
                <a:spcPct val="100000"/>
              </a:lnSpc>
              <a:spcBef>
                <a:spcPts val="0"/>
              </a:spcBef>
              <a:buSzTx/>
              <a:buNone/>
              <a:defRPr sz="1800">
                <a:latin typeface="+mn-lt"/>
                <a:ea typeface="+mn-ea"/>
                <a:cs typeface="+mn-cs"/>
                <a:sym typeface="Calibri"/>
              </a:defRPr>
            </a:pPr>
            <a:r>
              <a:rPr lang="en-US"/>
              <a:t>Click to edit Master text styles</a:t>
            </a:r>
          </a:p>
        </p:txBody>
      </p:sp>
      <p:sp>
        <p:nvSpPr>
          <p:cNvPr id="824" name="Shape 824"/>
          <p:cNvSpPr>
            <a:spLocks noGrp="1"/>
          </p:cNvSpPr>
          <p:nvPr>
            <p:ph type="body" sz="quarter" idx="21"/>
          </p:nvPr>
        </p:nvSpPr>
        <p:spPr>
          <a:xfrm>
            <a:off x="11658885" y="10052467"/>
            <a:ext cx="4001592" cy="487561"/>
          </a:xfrm>
          <a:prstGeom prst="rect">
            <a:avLst/>
          </a:prstGeom>
        </p:spPr>
        <p:txBody>
          <a:bodyPr lIns="0" tIns="0" rIns="0" bIns="0" anchor="t">
            <a:noAutofit/>
          </a:bodyPr>
          <a:lstStyle>
            <a:lvl1pPr marL="0" indent="0" algn="ctr">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825" name="Shape 825"/>
          <p:cNvSpPr>
            <a:spLocks noGrp="1"/>
          </p:cNvSpPr>
          <p:nvPr>
            <p:ph type="body" sz="quarter" idx="22"/>
          </p:nvPr>
        </p:nvSpPr>
        <p:spPr>
          <a:xfrm>
            <a:off x="11389307" y="10592117"/>
            <a:ext cx="4540747" cy="1456936"/>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826" name="Shape 826"/>
          <p:cNvSpPr>
            <a:spLocks noGrp="1"/>
          </p:cNvSpPr>
          <p:nvPr>
            <p:ph type="body" sz="quarter" idx="23"/>
          </p:nvPr>
        </p:nvSpPr>
        <p:spPr>
          <a:xfrm>
            <a:off x="17373807" y="6489922"/>
            <a:ext cx="1968830" cy="1968830"/>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round/>
          </a:ln>
        </p:spPr>
        <p:txBody>
          <a:bodyPr lIns="0" tIns="0" rIns="0" bIns="0" anchor="t">
            <a:noAutofit/>
          </a:bodyPr>
          <a:lstStyle>
            <a:lvl1pPr>
              <a:defRPr>
                <a:noFill/>
              </a:defRPr>
            </a:lvl1pPr>
          </a:lstStyle>
          <a:p>
            <a:pPr marL="0" lvl="0" indent="0" defTabSz="914400">
              <a:lnSpc>
                <a:spcPct val="100000"/>
              </a:lnSpc>
              <a:spcBef>
                <a:spcPts val="0"/>
              </a:spcBef>
              <a:buSzTx/>
              <a:buNone/>
              <a:defRPr sz="1800">
                <a:latin typeface="+mn-lt"/>
                <a:ea typeface="+mn-ea"/>
                <a:cs typeface="+mn-cs"/>
                <a:sym typeface="Calibri"/>
              </a:defRPr>
            </a:pPr>
            <a:r>
              <a:rPr lang="en-US"/>
              <a:t>Click to edit Master text styles</a:t>
            </a:r>
          </a:p>
        </p:txBody>
      </p:sp>
      <p:sp>
        <p:nvSpPr>
          <p:cNvPr id="827" name="Shape 827"/>
          <p:cNvSpPr>
            <a:spLocks noGrp="1"/>
          </p:cNvSpPr>
          <p:nvPr>
            <p:ph type="body" sz="quarter" idx="24"/>
          </p:nvPr>
        </p:nvSpPr>
        <p:spPr>
          <a:xfrm>
            <a:off x="16357426" y="9053400"/>
            <a:ext cx="4001592" cy="487562"/>
          </a:xfrm>
          <a:prstGeom prst="rect">
            <a:avLst/>
          </a:prstGeom>
        </p:spPr>
        <p:txBody>
          <a:bodyPr lIns="0" tIns="0" rIns="0" bIns="0" anchor="t">
            <a:noAutofit/>
          </a:bodyPr>
          <a:lstStyle>
            <a:lvl1pPr marL="0" indent="0" algn="ctr">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828" name="Shape 828"/>
          <p:cNvSpPr>
            <a:spLocks noGrp="1"/>
          </p:cNvSpPr>
          <p:nvPr>
            <p:ph type="body" sz="quarter" idx="25"/>
          </p:nvPr>
        </p:nvSpPr>
        <p:spPr>
          <a:xfrm>
            <a:off x="16087849" y="9593051"/>
            <a:ext cx="4540746" cy="1456935"/>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829" name="Shape 829"/>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x" preserve="1">
  <p:cSld name="Title2 + 3 points Icon ORG">
    <p:spTree>
      <p:nvGrpSpPr>
        <p:cNvPr id="1" name=""/>
        <p:cNvGrpSpPr/>
        <p:nvPr/>
      </p:nvGrpSpPr>
      <p:grpSpPr>
        <a:xfrm>
          <a:off x="0" y="0"/>
          <a:ext cx="0" cy="0"/>
          <a:chOff x="0" y="0"/>
          <a:chExt cx="0" cy="0"/>
        </a:xfrm>
      </p:grpSpPr>
      <p:sp>
        <p:nvSpPr>
          <p:cNvPr id="836" name="Shape 836"/>
          <p:cNvSpPr>
            <a:spLocks noGrp="1"/>
          </p:cNvSpPr>
          <p:nvPr>
            <p:ph type="body" sz="quarter" idx="13"/>
          </p:nvPr>
        </p:nvSpPr>
        <p:spPr>
          <a:xfrm>
            <a:off x="14894383" y="4539163"/>
            <a:ext cx="2124051" cy="2124051"/>
          </a:xfrm>
          <a:custGeom>
            <a:avLst/>
            <a:gdLst/>
            <a:ahLst/>
            <a:cxnLst>
              <a:cxn ang="0">
                <a:pos x="wd2" y="hd2"/>
              </a:cxn>
              <a:cxn ang="5400000">
                <a:pos x="wd2" y="hd2"/>
              </a:cxn>
              <a:cxn ang="10800000">
                <a:pos x="wd2" y="hd2"/>
              </a:cxn>
              <a:cxn ang="16200000">
                <a:pos x="wd2" y="hd2"/>
              </a:cxn>
            </a:cxnLst>
            <a:rect l="0" t="0" r="r" b="b"/>
            <a:pathLst>
              <a:path w="20465" h="20465"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p:spPr>
        <p:txBody>
          <a:bodyPr lIns="0" tIns="0" rIns="0" bIns="0" anchor="t">
            <a:noAutofit/>
          </a:bodyPr>
          <a:lstStyle>
            <a:lvl1pPr>
              <a:defRPr>
                <a:noFill/>
              </a:defRPr>
            </a:lvl1pPr>
          </a:lstStyle>
          <a:p>
            <a:pPr marL="0" lvl="0" indent="0" defTabSz="1828800">
              <a:lnSpc>
                <a:spcPct val="100000"/>
              </a:lnSpc>
              <a:spcBef>
                <a:spcPts val="0"/>
              </a:spcBef>
              <a:buSzTx/>
              <a:buNone/>
              <a:defRPr sz="3600">
                <a:latin typeface="+mn-lt"/>
                <a:ea typeface="+mn-ea"/>
                <a:cs typeface="+mn-cs"/>
                <a:sym typeface="Calibri"/>
              </a:defRPr>
            </a:pPr>
            <a:r>
              <a:rPr lang="en-US"/>
              <a:t>Click to edit Master text styles</a:t>
            </a:r>
          </a:p>
        </p:txBody>
      </p:sp>
      <p:sp>
        <p:nvSpPr>
          <p:cNvPr id="837" name="Shape 837"/>
          <p:cNvSpPr/>
          <p:nvPr/>
        </p:nvSpPr>
        <p:spPr>
          <a:xfrm rot="20956401">
            <a:off x="-4987206" y="-3227066"/>
            <a:ext cx="17153296" cy="16709279"/>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5785"/>
              </a:srgbClr>
            </a:solidFill>
            <a:prstDash val="dash"/>
            <a:miter/>
          </a:ln>
        </p:spPr>
        <p:txBody>
          <a:bodyPr lIns="0" tIns="0" rIns="0" bIns="0"/>
          <a:lstStyle/>
          <a:p>
            <a:pPr>
              <a:lnSpc>
                <a:spcPct val="100000"/>
              </a:lnSpc>
              <a:defRPr sz="3600"/>
            </a:pPr>
            <a:endParaRPr/>
          </a:p>
        </p:txBody>
      </p:sp>
      <p:sp>
        <p:nvSpPr>
          <p:cNvPr id="838" name="Shape 838"/>
          <p:cNvSpPr>
            <a:spLocks noGrp="1"/>
          </p:cNvSpPr>
          <p:nvPr>
            <p:ph type="title"/>
          </p:nvPr>
        </p:nvSpPr>
        <p:spPr>
          <a:xfrm>
            <a:off x="3191040" y="5713961"/>
            <a:ext cx="6433344" cy="2281390"/>
          </a:xfrm>
          <a:prstGeom prst="rect">
            <a:avLst/>
          </a:prstGeom>
        </p:spPr>
        <p:txBody>
          <a:bodyPr lIns="0" tIns="0" rIns="0" bIns="0" anchor="t">
            <a:noAutofit/>
          </a:bodyPr>
          <a:lstStyle>
            <a:lvl1pPr algn="l" defTabSz="1828800">
              <a:defRPr sz="7200" cap="none" spc="0" baseline="0">
                <a:latin typeface="+mn-lt"/>
                <a:ea typeface="+mn-ea"/>
                <a:cs typeface="+mn-cs"/>
                <a:sym typeface="Calibri"/>
              </a:defRPr>
            </a:lvl1pPr>
          </a:lstStyle>
          <a:p>
            <a:r>
              <a:rPr lang="en-US"/>
              <a:t>Click to edit Master title style</a:t>
            </a:r>
            <a:endParaRPr/>
          </a:p>
        </p:txBody>
      </p:sp>
      <p:sp>
        <p:nvSpPr>
          <p:cNvPr id="839" name="Shape 839"/>
          <p:cNvSpPr/>
          <p:nvPr/>
        </p:nvSpPr>
        <p:spPr>
          <a:xfrm>
            <a:off x="3191040" y="8302733"/>
            <a:ext cx="1382487" cy="1"/>
          </a:xfrm>
          <a:prstGeom prst="line">
            <a:avLst/>
          </a:prstGeom>
          <a:ln w="50800">
            <a:solidFill>
              <a:srgbClr val="FF6F0D"/>
            </a:solidFill>
            <a:miter/>
          </a:ln>
        </p:spPr>
        <p:txBody>
          <a:bodyPr tIns="91439" bIns="91439"/>
          <a:lstStyle/>
          <a:p>
            <a:pPr>
              <a:lnSpc>
                <a:spcPct val="100000"/>
              </a:lnSpc>
              <a:defRPr sz="3600"/>
            </a:pPr>
            <a:endParaRPr/>
          </a:p>
        </p:txBody>
      </p:sp>
      <p:sp>
        <p:nvSpPr>
          <p:cNvPr id="840" name="Shape 840"/>
          <p:cNvSpPr>
            <a:spLocks noGrp="1"/>
          </p:cNvSpPr>
          <p:nvPr>
            <p:ph type="body" sz="quarter" idx="14"/>
          </p:nvPr>
        </p:nvSpPr>
        <p:spPr>
          <a:xfrm>
            <a:off x="13955613" y="7180251"/>
            <a:ext cx="4001592" cy="487562"/>
          </a:xfrm>
          <a:prstGeom prst="rect">
            <a:avLst/>
          </a:prstGeom>
        </p:spPr>
        <p:txBody>
          <a:bodyPr lIns="0" tIns="0" rIns="0" bIns="0" anchor="t">
            <a:noAutofit/>
          </a:bodyPr>
          <a:lstStyle>
            <a:lvl1pPr marL="0" indent="0" algn="ctr">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841" name="Shape 841"/>
          <p:cNvSpPr>
            <a:spLocks noGrp="1"/>
          </p:cNvSpPr>
          <p:nvPr>
            <p:ph type="body" sz="quarter" idx="15"/>
          </p:nvPr>
        </p:nvSpPr>
        <p:spPr>
          <a:xfrm>
            <a:off x="13686035" y="7719902"/>
            <a:ext cx="4540747" cy="1456935"/>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842" name="Shape 842"/>
          <p:cNvSpPr>
            <a:spLocks noGrp="1"/>
          </p:cNvSpPr>
          <p:nvPr>
            <p:ph type="body" sz="quarter" idx="16"/>
          </p:nvPr>
        </p:nvSpPr>
        <p:spPr>
          <a:xfrm>
            <a:off x="3191040" y="5001913"/>
            <a:ext cx="5307609" cy="579041"/>
          </a:xfrm>
          <a:prstGeom prst="rect">
            <a:avLst/>
          </a:prstGeom>
        </p:spPr>
        <p:txBody>
          <a:bodyPr anchor="t"/>
          <a:lstStyle>
            <a:lvl1pPr marL="0" indent="0">
              <a:spcBef>
                <a:spcPts val="0"/>
              </a:spcBef>
              <a:buSzTx/>
              <a:buNone/>
              <a:defRPr sz="2000" b="1" cap="all" spc="820" baseline="15000">
                <a:latin typeface="+mn-lt"/>
                <a:ea typeface="+mn-ea"/>
                <a:cs typeface="+mn-cs"/>
                <a:sym typeface="Calibri"/>
              </a:defRPr>
            </a:lvl1pPr>
          </a:lstStyle>
          <a:p>
            <a:pPr lvl="0"/>
            <a:r>
              <a:rPr lang="en-US"/>
              <a:t>Click to edit Master text styles</a:t>
            </a:r>
          </a:p>
        </p:txBody>
      </p:sp>
      <p:sp>
        <p:nvSpPr>
          <p:cNvPr id="843" name="Shape 843"/>
          <p:cNvSpPr/>
          <p:nvPr/>
        </p:nvSpPr>
        <p:spPr>
          <a:xfrm rot="20810063">
            <a:off x="2961513" y="2160624"/>
            <a:ext cx="9384826" cy="9141903"/>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
            <a:solidFill>
              <a:srgbClr val="000000">
                <a:alpha val="5000"/>
              </a:srgbClr>
            </a:solidFill>
            <a:miter/>
          </a:ln>
        </p:spPr>
        <p:txBody>
          <a:bodyPr lIns="0" tIns="0" rIns="0" bIns="0"/>
          <a:lstStyle/>
          <a:p>
            <a:pPr>
              <a:lnSpc>
                <a:spcPct val="100000"/>
              </a:lnSpc>
              <a:defRPr sz="3600"/>
            </a:pPr>
            <a:endParaRPr/>
          </a:p>
        </p:txBody>
      </p:sp>
      <p:sp>
        <p:nvSpPr>
          <p:cNvPr id="844" name="Shape 844"/>
          <p:cNvSpPr>
            <a:spLocks noGrp="1"/>
          </p:cNvSpPr>
          <p:nvPr>
            <p:ph type="body" sz="quarter" idx="17"/>
          </p:nvPr>
        </p:nvSpPr>
        <p:spPr>
          <a:xfrm>
            <a:off x="10366137" y="4640412"/>
            <a:ext cx="1968830" cy="1968830"/>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round/>
          </a:ln>
        </p:spPr>
        <p:txBody>
          <a:bodyPr lIns="0" tIns="0" rIns="0" bIns="0" anchor="t">
            <a:noAutofit/>
          </a:bodyPr>
          <a:lstStyle>
            <a:lvl1pPr>
              <a:defRPr>
                <a:noFill/>
              </a:defRPr>
            </a:lvl1pPr>
          </a:lstStyle>
          <a:p>
            <a:pPr marL="0" marR="0" lvl="0" indent="0" algn="l" defTabSz="914400" rtl="0" latinLnBrk="0">
              <a:lnSpc>
                <a:spcPct val="100000"/>
              </a:lnSpc>
              <a:spcBef>
                <a:spcPts val="0"/>
              </a:spcBef>
              <a:spcAft>
                <a:spcPts val="0"/>
              </a:spcAft>
              <a:buClrTx/>
              <a:buSzTx/>
              <a:buFontTx/>
              <a:buNone/>
              <a:tabLst/>
              <a:defRPr sz="1800">
                <a:latin typeface="+mn-lt"/>
                <a:ea typeface="+mn-ea"/>
                <a:cs typeface="+mn-cs"/>
                <a:sym typeface="Calibri"/>
              </a:defRPr>
            </a:pPr>
            <a:r>
              <a:rPr lang="en-US"/>
              <a:t>Click to edit Master text styles</a:t>
            </a:r>
          </a:p>
        </p:txBody>
      </p:sp>
      <p:sp>
        <p:nvSpPr>
          <p:cNvPr id="845" name="Shape 845"/>
          <p:cNvSpPr>
            <a:spLocks noGrp="1"/>
          </p:cNvSpPr>
          <p:nvPr>
            <p:ph type="body" sz="quarter" idx="18"/>
          </p:nvPr>
        </p:nvSpPr>
        <p:spPr>
          <a:xfrm>
            <a:off x="9349756" y="7203890"/>
            <a:ext cx="4001592" cy="487562"/>
          </a:xfrm>
          <a:prstGeom prst="rect">
            <a:avLst/>
          </a:prstGeom>
        </p:spPr>
        <p:txBody>
          <a:bodyPr lIns="0" tIns="0" rIns="0" bIns="0" anchor="t">
            <a:noAutofit/>
          </a:bodyPr>
          <a:lstStyle>
            <a:lvl1pPr marL="0" indent="0" algn="ctr">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846" name="Shape 846"/>
          <p:cNvSpPr>
            <a:spLocks noGrp="1"/>
          </p:cNvSpPr>
          <p:nvPr>
            <p:ph type="body" sz="quarter" idx="19"/>
          </p:nvPr>
        </p:nvSpPr>
        <p:spPr>
          <a:xfrm>
            <a:off x="9080179" y="7743541"/>
            <a:ext cx="4540746" cy="1456935"/>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847" name="Shape 847"/>
          <p:cNvSpPr>
            <a:spLocks noGrp="1"/>
          </p:cNvSpPr>
          <p:nvPr>
            <p:ph type="body" sz="quarter" idx="20"/>
          </p:nvPr>
        </p:nvSpPr>
        <p:spPr>
          <a:xfrm>
            <a:off x="19847430" y="4640412"/>
            <a:ext cx="1968830" cy="1968830"/>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round/>
          </a:ln>
        </p:spPr>
        <p:txBody>
          <a:bodyPr lIns="0" tIns="0" rIns="0" bIns="0" anchor="t">
            <a:noAutofit/>
          </a:bodyPr>
          <a:lstStyle>
            <a:lvl1pPr>
              <a:defRPr>
                <a:noFill/>
              </a:defRPr>
            </a:lvl1pPr>
          </a:lstStyle>
          <a:p>
            <a:pPr marL="0" lvl="0" indent="0" defTabSz="914400">
              <a:lnSpc>
                <a:spcPct val="100000"/>
              </a:lnSpc>
              <a:spcBef>
                <a:spcPts val="0"/>
              </a:spcBef>
              <a:buSzTx/>
              <a:buNone/>
              <a:defRPr sz="1800">
                <a:latin typeface="+mn-lt"/>
                <a:ea typeface="+mn-ea"/>
                <a:cs typeface="+mn-cs"/>
                <a:sym typeface="Calibri"/>
              </a:defRPr>
            </a:pPr>
            <a:r>
              <a:rPr lang="en-US"/>
              <a:t>Click to edit Master text styles</a:t>
            </a:r>
          </a:p>
        </p:txBody>
      </p:sp>
      <p:sp>
        <p:nvSpPr>
          <p:cNvPr id="848" name="Shape 848"/>
          <p:cNvSpPr>
            <a:spLocks noGrp="1"/>
          </p:cNvSpPr>
          <p:nvPr>
            <p:ph type="body" sz="quarter" idx="21"/>
          </p:nvPr>
        </p:nvSpPr>
        <p:spPr>
          <a:xfrm>
            <a:off x="18831049" y="7203890"/>
            <a:ext cx="4001592" cy="487562"/>
          </a:xfrm>
          <a:prstGeom prst="rect">
            <a:avLst/>
          </a:prstGeom>
        </p:spPr>
        <p:txBody>
          <a:bodyPr lIns="0" tIns="0" rIns="0" bIns="0" anchor="t">
            <a:noAutofit/>
          </a:bodyPr>
          <a:lstStyle>
            <a:lvl1pPr marL="0" indent="0" algn="ctr">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849" name="Shape 849"/>
          <p:cNvSpPr>
            <a:spLocks noGrp="1"/>
          </p:cNvSpPr>
          <p:nvPr>
            <p:ph type="body" sz="quarter" idx="22"/>
          </p:nvPr>
        </p:nvSpPr>
        <p:spPr>
          <a:xfrm>
            <a:off x="18561471" y="7743541"/>
            <a:ext cx="4540747" cy="1456935"/>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850" name="Shape 850"/>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reserve="1">
  <p:cSld name="Title2 + 2 points Icon ORG">
    <p:spTree>
      <p:nvGrpSpPr>
        <p:cNvPr id="1" name=""/>
        <p:cNvGrpSpPr/>
        <p:nvPr/>
      </p:nvGrpSpPr>
      <p:grpSpPr>
        <a:xfrm>
          <a:off x="0" y="0"/>
          <a:ext cx="0" cy="0"/>
          <a:chOff x="0" y="0"/>
          <a:chExt cx="0" cy="0"/>
        </a:xfrm>
      </p:grpSpPr>
      <p:sp>
        <p:nvSpPr>
          <p:cNvPr id="857" name="Shape 857"/>
          <p:cNvSpPr>
            <a:spLocks noGrp="1"/>
          </p:cNvSpPr>
          <p:nvPr>
            <p:ph type="body" sz="quarter" idx="13"/>
          </p:nvPr>
        </p:nvSpPr>
        <p:spPr>
          <a:xfrm>
            <a:off x="17840783" y="4527343"/>
            <a:ext cx="2124051" cy="2124051"/>
          </a:xfrm>
          <a:custGeom>
            <a:avLst/>
            <a:gdLst/>
            <a:ahLst/>
            <a:cxnLst>
              <a:cxn ang="0">
                <a:pos x="wd2" y="hd2"/>
              </a:cxn>
              <a:cxn ang="5400000">
                <a:pos x="wd2" y="hd2"/>
              </a:cxn>
              <a:cxn ang="10800000">
                <a:pos x="wd2" y="hd2"/>
              </a:cxn>
              <a:cxn ang="16200000">
                <a:pos x="wd2" y="hd2"/>
              </a:cxn>
            </a:cxnLst>
            <a:rect l="0" t="0" r="r" b="b"/>
            <a:pathLst>
              <a:path w="20465" h="20465"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p:spPr>
        <p:txBody>
          <a:bodyPr lIns="0" tIns="0" rIns="0" bIns="0" anchor="t">
            <a:noAutofit/>
          </a:bodyPr>
          <a:lstStyle>
            <a:lvl1pPr>
              <a:defRPr>
                <a:noFill/>
              </a:defRPr>
            </a:lvl1pPr>
          </a:lstStyle>
          <a:p>
            <a:pPr marL="0" lvl="0" indent="0" defTabSz="1828800">
              <a:lnSpc>
                <a:spcPct val="100000"/>
              </a:lnSpc>
              <a:spcBef>
                <a:spcPts val="0"/>
              </a:spcBef>
              <a:buSzTx/>
              <a:buNone/>
              <a:defRPr sz="3600">
                <a:latin typeface="+mn-lt"/>
                <a:ea typeface="+mn-ea"/>
                <a:cs typeface="+mn-cs"/>
                <a:sym typeface="Calibri"/>
              </a:defRPr>
            </a:pPr>
            <a:r>
              <a:rPr lang="en-US"/>
              <a:t>Click to edit Master text styles</a:t>
            </a:r>
          </a:p>
        </p:txBody>
      </p:sp>
      <p:sp>
        <p:nvSpPr>
          <p:cNvPr id="858" name="Shape 858"/>
          <p:cNvSpPr/>
          <p:nvPr/>
        </p:nvSpPr>
        <p:spPr>
          <a:xfrm rot="20956401">
            <a:off x="-4987206" y="-3227066"/>
            <a:ext cx="17153296" cy="16709279"/>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5785"/>
              </a:srgbClr>
            </a:solidFill>
            <a:prstDash val="dash"/>
            <a:miter/>
          </a:ln>
        </p:spPr>
        <p:txBody>
          <a:bodyPr lIns="0" tIns="0" rIns="0" bIns="0"/>
          <a:lstStyle/>
          <a:p>
            <a:pPr>
              <a:lnSpc>
                <a:spcPct val="100000"/>
              </a:lnSpc>
              <a:defRPr sz="3600"/>
            </a:pPr>
            <a:endParaRPr/>
          </a:p>
        </p:txBody>
      </p:sp>
      <p:sp>
        <p:nvSpPr>
          <p:cNvPr id="859" name="Shape 859"/>
          <p:cNvSpPr>
            <a:spLocks noGrp="1"/>
          </p:cNvSpPr>
          <p:nvPr>
            <p:ph type="title"/>
          </p:nvPr>
        </p:nvSpPr>
        <p:spPr>
          <a:xfrm>
            <a:off x="3191040" y="5713961"/>
            <a:ext cx="6433344" cy="2281390"/>
          </a:xfrm>
          <a:prstGeom prst="rect">
            <a:avLst/>
          </a:prstGeom>
        </p:spPr>
        <p:txBody>
          <a:bodyPr lIns="0" tIns="0" rIns="0" bIns="0" anchor="t">
            <a:noAutofit/>
          </a:bodyPr>
          <a:lstStyle>
            <a:lvl1pPr algn="l" defTabSz="1828800">
              <a:defRPr sz="7200" cap="none" spc="0" baseline="0">
                <a:latin typeface="+mn-lt"/>
                <a:ea typeface="+mn-ea"/>
                <a:cs typeface="+mn-cs"/>
                <a:sym typeface="Calibri"/>
              </a:defRPr>
            </a:lvl1pPr>
          </a:lstStyle>
          <a:p>
            <a:r>
              <a:rPr lang="en-US"/>
              <a:t>Click to edit Master title style</a:t>
            </a:r>
            <a:endParaRPr/>
          </a:p>
        </p:txBody>
      </p:sp>
      <p:sp>
        <p:nvSpPr>
          <p:cNvPr id="860" name="Shape 860"/>
          <p:cNvSpPr/>
          <p:nvPr/>
        </p:nvSpPr>
        <p:spPr>
          <a:xfrm>
            <a:off x="3191040" y="8302733"/>
            <a:ext cx="1382487" cy="1"/>
          </a:xfrm>
          <a:prstGeom prst="line">
            <a:avLst/>
          </a:prstGeom>
          <a:ln w="50800">
            <a:solidFill>
              <a:srgbClr val="FF6F0D"/>
            </a:solidFill>
            <a:miter/>
          </a:ln>
        </p:spPr>
        <p:txBody>
          <a:bodyPr tIns="91439" bIns="91439"/>
          <a:lstStyle/>
          <a:p>
            <a:pPr>
              <a:lnSpc>
                <a:spcPct val="100000"/>
              </a:lnSpc>
              <a:defRPr sz="3600"/>
            </a:pPr>
            <a:endParaRPr/>
          </a:p>
        </p:txBody>
      </p:sp>
      <p:sp>
        <p:nvSpPr>
          <p:cNvPr id="861" name="Shape 861"/>
          <p:cNvSpPr>
            <a:spLocks noGrp="1"/>
          </p:cNvSpPr>
          <p:nvPr>
            <p:ph type="body" sz="quarter" idx="14"/>
          </p:nvPr>
        </p:nvSpPr>
        <p:spPr>
          <a:xfrm>
            <a:off x="16902013" y="7168432"/>
            <a:ext cx="4001592" cy="487562"/>
          </a:xfrm>
          <a:prstGeom prst="rect">
            <a:avLst/>
          </a:prstGeom>
        </p:spPr>
        <p:txBody>
          <a:bodyPr lIns="0" tIns="0" rIns="0" bIns="0" anchor="t">
            <a:noAutofit/>
          </a:bodyPr>
          <a:lstStyle>
            <a:lvl1pPr marL="0" indent="0" algn="ctr">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862" name="Shape 862"/>
          <p:cNvSpPr>
            <a:spLocks noGrp="1"/>
          </p:cNvSpPr>
          <p:nvPr>
            <p:ph type="body" sz="quarter" idx="15"/>
          </p:nvPr>
        </p:nvSpPr>
        <p:spPr>
          <a:xfrm>
            <a:off x="16632435" y="7708082"/>
            <a:ext cx="4540747" cy="1456936"/>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863" name="Shape 863"/>
          <p:cNvSpPr>
            <a:spLocks noGrp="1"/>
          </p:cNvSpPr>
          <p:nvPr>
            <p:ph type="body" sz="quarter" idx="16"/>
          </p:nvPr>
        </p:nvSpPr>
        <p:spPr>
          <a:xfrm>
            <a:off x="3191040" y="5001913"/>
            <a:ext cx="5307609" cy="579041"/>
          </a:xfrm>
          <a:prstGeom prst="rect">
            <a:avLst/>
          </a:prstGeom>
        </p:spPr>
        <p:txBody>
          <a:bodyPr anchor="t"/>
          <a:lstStyle>
            <a:lvl1pPr marL="0" indent="0">
              <a:spcBef>
                <a:spcPts val="0"/>
              </a:spcBef>
              <a:buSzTx/>
              <a:buNone/>
              <a:defRPr sz="2000" b="1" cap="all" spc="820" baseline="15000">
                <a:latin typeface="+mn-lt"/>
                <a:ea typeface="+mn-ea"/>
                <a:cs typeface="+mn-cs"/>
                <a:sym typeface="Calibri"/>
              </a:defRPr>
            </a:lvl1pPr>
          </a:lstStyle>
          <a:p>
            <a:pPr lvl="0"/>
            <a:r>
              <a:rPr lang="en-US"/>
              <a:t>Click to edit Master text styles</a:t>
            </a:r>
          </a:p>
        </p:txBody>
      </p:sp>
      <p:sp>
        <p:nvSpPr>
          <p:cNvPr id="864" name="Shape 864"/>
          <p:cNvSpPr/>
          <p:nvPr/>
        </p:nvSpPr>
        <p:spPr>
          <a:xfrm rot="20810063">
            <a:off x="2961513" y="2160624"/>
            <a:ext cx="9384826" cy="9141903"/>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
            <a:solidFill>
              <a:srgbClr val="000000">
                <a:alpha val="5000"/>
              </a:srgbClr>
            </a:solidFill>
            <a:miter/>
          </a:ln>
        </p:spPr>
        <p:txBody>
          <a:bodyPr lIns="0" tIns="0" rIns="0" bIns="0"/>
          <a:lstStyle/>
          <a:p>
            <a:pPr>
              <a:lnSpc>
                <a:spcPct val="100000"/>
              </a:lnSpc>
              <a:defRPr sz="3600"/>
            </a:pPr>
            <a:endParaRPr/>
          </a:p>
        </p:txBody>
      </p:sp>
      <p:sp>
        <p:nvSpPr>
          <p:cNvPr id="865" name="Shape 865"/>
          <p:cNvSpPr>
            <a:spLocks noGrp="1"/>
          </p:cNvSpPr>
          <p:nvPr>
            <p:ph type="body" sz="quarter" idx="17"/>
          </p:nvPr>
        </p:nvSpPr>
        <p:spPr>
          <a:xfrm>
            <a:off x="12553488" y="4584318"/>
            <a:ext cx="1968829" cy="1968830"/>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round/>
          </a:ln>
        </p:spPr>
        <p:txBody>
          <a:bodyPr lIns="0" tIns="0" rIns="0" bIns="0" anchor="t">
            <a:noAutofit/>
          </a:bodyPr>
          <a:lstStyle>
            <a:lvl1pPr>
              <a:defRPr>
                <a:noFill/>
              </a:defRPr>
            </a:lvl1pPr>
          </a:lstStyle>
          <a:p>
            <a:pPr marL="0" lvl="0" indent="0" defTabSz="914400">
              <a:lnSpc>
                <a:spcPct val="100000"/>
              </a:lnSpc>
              <a:spcBef>
                <a:spcPts val="0"/>
              </a:spcBef>
              <a:buSzTx/>
              <a:buNone/>
              <a:defRPr sz="1800">
                <a:latin typeface="+mn-lt"/>
                <a:ea typeface="+mn-ea"/>
                <a:cs typeface="+mn-cs"/>
                <a:sym typeface="Calibri"/>
              </a:defRPr>
            </a:pPr>
            <a:r>
              <a:rPr lang="en-US"/>
              <a:t>Click to edit Master text styles</a:t>
            </a:r>
          </a:p>
        </p:txBody>
      </p:sp>
      <p:sp>
        <p:nvSpPr>
          <p:cNvPr id="866" name="Shape 866"/>
          <p:cNvSpPr>
            <a:spLocks noGrp="1"/>
          </p:cNvSpPr>
          <p:nvPr>
            <p:ph type="body" sz="quarter" idx="18"/>
          </p:nvPr>
        </p:nvSpPr>
        <p:spPr>
          <a:xfrm>
            <a:off x="11537107" y="7147796"/>
            <a:ext cx="4001592" cy="487562"/>
          </a:xfrm>
          <a:prstGeom prst="rect">
            <a:avLst/>
          </a:prstGeom>
        </p:spPr>
        <p:txBody>
          <a:bodyPr lIns="0" tIns="0" rIns="0" bIns="0" anchor="t">
            <a:noAutofit/>
          </a:bodyPr>
          <a:lstStyle>
            <a:lvl1pPr marL="0" indent="0" algn="ctr">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867" name="Shape 867"/>
          <p:cNvSpPr>
            <a:spLocks noGrp="1"/>
          </p:cNvSpPr>
          <p:nvPr>
            <p:ph type="body" sz="quarter" idx="19"/>
          </p:nvPr>
        </p:nvSpPr>
        <p:spPr>
          <a:xfrm>
            <a:off x="11267530" y="7687447"/>
            <a:ext cx="4540746" cy="1456935"/>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868" name="Shape 868"/>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reserve="1">
  <p:cSld name="Title + body + img no Bg">
    <p:spTree>
      <p:nvGrpSpPr>
        <p:cNvPr id="1" name=""/>
        <p:cNvGrpSpPr/>
        <p:nvPr/>
      </p:nvGrpSpPr>
      <p:grpSpPr>
        <a:xfrm>
          <a:off x="0" y="0"/>
          <a:ext cx="0" cy="0"/>
          <a:chOff x="0" y="0"/>
          <a:chExt cx="0" cy="0"/>
        </a:xfrm>
      </p:grpSpPr>
      <p:sp>
        <p:nvSpPr>
          <p:cNvPr id="195" name="Shape 195"/>
          <p:cNvSpPr>
            <a:spLocks noGrp="1"/>
          </p:cNvSpPr>
          <p:nvPr>
            <p:ph type="body" sz="quarter" idx="13"/>
          </p:nvPr>
        </p:nvSpPr>
        <p:spPr>
          <a:xfrm>
            <a:off x="3653383" y="7435495"/>
            <a:ext cx="7135218" cy="4174942"/>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pPr lvl="0"/>
            <a:r>
              <a:rPr lang="en-US"/>
              <a:t>Click to edit Master text styles</a:t>
            </a:r>
          </a:p>
        </p:txBody>
      </p:sp>
      <p:sp>
        <p:nvSpPr>
          <p:cNvPr id="196" name="Shape 196"/>
          <p:cNvSpPr>
            <a:spLocks noGrp="1"/>
          </p:cNvSpPr>
          <p:nvPr>
            <p:ph type="title"/>
          </p:nvPr>
        </p:nvSpPr>
        <p:spPr>
          <a:xfrm>
            <a:off x="3653383" y="3482138"/>
            <a:ext cx="6231434" cy="3010184"/>
          </a:xfrm>
          <a:prstGeom prst="rect">
            <a:avLst/>
          </a:prstGeom>
        </p:spPr>
        <p:txBody>
          <a:bodyPr lIns="0" tIns="0" rIns="0" bIns="0">
            <a:noAutofit/>
          </a:bodyPr>
          <a:lstStyle>
            <a:lvl1pPr algn="l"/>
          </a:lstStyle>
          <a:p>
            <a:r>
              <a:rPr lang="en-US"/>
              <a:t>Click to edit Master title style</a:t>
            </a:r>
            <a:endParaRPr/>
          </a:p>
        </p:txBody>
      </p:sp>
      <p:sp>
        <p:nvSpPr>
          <p:cNvPr id="197" name="Shape 197"/>
          <p:cNvSpPr/>
          <p:nvPr/>
        </p:nvSpPr>
        <p:spPr>
          <a:xfrm>
            <a:off x="3653383" y="6816030"/>
            <a:ext cx="1382487"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198" name="Shape 198"/>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x" preserve="1">
  <p:cSld name="Title3 + 5 points Icon ORG">
    <p:spTree>
      <p:nvGrpSpPr>
        <p:cNvPr id="1" name=""/>
        <p:cNvGrpSpPr/>
        <p:nvPr/>
      </p:nvGrpSpPr>
      <p:grpSpPr>
        <a:xfrm>
          <a:off x="0" y="0"/>
          <a:ext cx="0" cy="0"/>
          <a:chOff x="0" y="0"/>
          <a:chExt cx="0" cy="0"/>
        </a:xfrm>
      </p:grpSpPr>
      <p:sp>
        <p:nvSpPr>
          <p:cNvPr id="875" name="Shape 875"/>
          <p:cNvSpPr/>
          <p:nvPr/>
        </p:nvSpPr>
        <p:spPr>
          <a:xfrm rot="20956401">
            <a:off x="-669206" y="-2041732"/>
            <a:ext cx="17153296" cy="16709279"/>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5785"/>
              </a:srgbClr>
            </a:solidFill>
            <a:prstDash val="dash"/>
            <a:miter/>
          </a:ln>
        </p:spPr>
        <p:txBody>
          <a:bodyPr lIns="0" tIns="0" rIns="0" bIns="0"/>
          <a:lstStyle/>
          <a:p>
            <a:pPr>
              <a:lnSpc>
                <a:spcPct val="100000"/>
              </a:lnSpc>
              <a:defRPr sz="3600"/>
            </a:pPr>
            <a:endParaRPr/>
          </a:p>
        </p:txBody>
      </p:sp>
      <p:sp>
        <p:nvSpPr>
          <p:cNvPr id="876" name="Shape 876"/>
          <p:cNvSpPr/>
          <p:nvPr/>
        </p:nvSpPr>
        <p:spPr>
          <a:xfrm>
            <a:off x="6996176" y="1077797"/>
            <a:ext cx="12152341" cy="12152338"/>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12700">
            <a:solidFill>
              <a:srgbClr val="000000">
                <a:alpha val="8415"/>
              </a:srgbClr>
            </a:solidFill>
          </a:ln>
        </p:spPr>
        <p:txBody>
          <a:bodyPr lIns="0" tIns="0" rIns="0" bIns="0"/>
          <a:lstStyle/>
          <a:p>
            <a:pPr>
              <a:lnSpc>
                <a:spcPct val="100000"/>
              </a:lnSpc>
              <a:defRPr sz="3600"/>
            </a:pPr>
            <a:endParaRPr/>
          </a:p>
        </p:txBody>
      </p:sp>
      <p:sp>
        <p:nvSpPr>
          <p:cNvPr id="877" name="Shape 877"/>
          <p:cNvSpPr>
            <a:spLocks noGrp="1"/>
          </p:cNvSpPr>
          <p:nvPr>
            <p:ph type="title"/>
          </p:nvPr>
        </p:nvSpPr>
        <p:spPr>
          <a:xfrm>
            <a:off x="1497706" y="1920894"/>
            <a:ext cx="6433345" cy="2281390"/>
          </a:xfrm>
          <a:prstGeom prst="rect">
            <a:avLst/>
          </a:prstGeom>
        </p:spPr>
        <p:txBody>
          <a:bodyPr lIns="0" tIns="0" rIns="0" bIns="0" anchor="t">
            <a:noAutofit/>
          </a:bodyPr>
          <a:lstStyle>
            <a:lvl1pPr algn="l" defTabSz="1828800">
              <a:defRPr sz="7200" cap="none" spc="0" baseline="0">
                <a:latin typeface="+mn-lt"/>
                <a:ea typeface="+mn-ea"/>
                <a:cs typeface="+mn-cs"/>
                <a:sym typeface="Calibri"/>
              </a:defRPr>
            </a:lvl1pPr>
          </a:lstStyle>
          <a:p>
            <a:r>
              <a:rPr lang="en-US"/>
              <a:t>Click to edit Master title style</a:t>
            </a:r>
            <a:endParaRPr/>
          </a:p>
        </p:txBody>
      </p:sp>
      <p:sp>
        <p:nvSpPr>
          <p:cNvPr id="878" name="Shape 878"/>
          <p:cNvSpPr/>
          <p:nvPr/>
        </p:nvSpPr>
        <p:spPr>
          <a:xfrm>
            <a:off x="1497706" y="4509666"/>
            <a:ext cx="1382487" cy="1"/>
          </a:xfrm>
          <a:prstGeom prst="line">
            <a:avLst/>
          </a:prstGeom>
          <a:ln w="50800">
            <a:solidFill>
              <a:srgbClr val="FF6F0D"/>
            </a:solidFill>
            <a:miter/>
          </a:ln>
        </p:spPr>
        <p:txBody>
          <a:bodyPr tIns="91439" bIns="91439"/>
          <a:lstStyle/>
          <a:p>
            <a:pPr>
              <a:lnSpc>
                <a:spcPct val="100000"/>
              </a:lnSpc>
              <a:defRPr sz="3600"/>
            </a:pPr>
            <a:endParaRPr/>
          </a:p>
        </p:txBody>
      </p:sp>
      <p:sp>
        <p:nvSpPr>
          <p:cNvPr id="879" name="Shape 879"/>
          <p:cNvSpPr>
            <a:spLocks noGrp="1"/>
          </p:cNvSpPr>
          <p:nvPr>
            <p:ph type="body" sz="quarter" idx="13"/>
          </p:nvPr>
        </p:nvSpPr>
        <p:spPr>
          <a:xfrm>
            <a:off x="14803080" y="2253328"/>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880" name="Shape 880"/>
          <p:cNvSpPr>
            <a:spLocks noGrp="1"/>
          </p:cNvSpPr>
          <p:nvPr>
            <p:ph type="body" sz="quarter" idx="14"/>
          </p:nvPr>
        </p:nvSpPr>
        <p:spPr>
          <a:xfrm>
            <a:off x="14803080" y="2792979"/>
            <a:ext cx="4540747" cy="962627"/>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881" name="Shape 881"/>
          <p:cNvSpPr>
            <a:spLocks noGrp="1"/>
          </p:cNvSpPr>
          <p:nvPr>
            <p:ph type="body" sz="quarter" idx="15"/>
          </p:nvPr>
        </p:nvSpPr>
        <p:spPr>
          <a:xfrm>
            <a:off x="1497706" y="1208846"/>
            <a:ext cx="5307609" cy="579042"/>
          </a:xfrm>
          <a:prstGeom prst="rect">
            <a:avLst/>
          </a:prstGeom>
        </p:spPr>
        <p:txBody>
          <a:bodyPr anchor="t"/>
          <a:lstStyle>
            <a:lvl1pPr marL="0" indent="0">
              <a:spcBef>
                <a:spcPts val="0"/>
              </a:spcBef>
              <a:buSzTx/>
              <a:buNone/>
              <a:defRPr sz="2000" b="1" cap="all" spc="820" baseline="15000">
                <a:latin typeface="+mn-lt"/>
                <a:ea typeface="+mn-ea"/>
                <a:cs typeface="+mn-cs"/>
                <a:sym typeface="Calibri"/>
              </a:defRPr>
            </a:lvl1pPr>
          </a:lstStyle>
          <a:p>
            <a:pPr lvl="0"/>
            <a:r>
              <a:rPr lang="en-US"/>
              <a:t>Click to edit Master text styles</a:t>
            </a:r>
          </a:p>
        </p:txBody>
      </p:sp>
      <p:sp>
        <p:nvSpPr>
          <p:cNvPr id="882" name="Shape 882"/>
          <p:cNvSpPr>
            <a:spLocks noGrp="1"/>
          </p:cNvSpPr>
          <p:nvPr>
            <p:ph type="body" sz="quarter" idx="16"/>
          </p:nvPr>
        </p:nvSpPr>
        <p:spPr>
          <a:xfrm>
            <a:off x="12583848" y="1662583"/>
            <a:ext cx="1968830" cy="1968830"/>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round/>
          </a:ln>
        </p:spPr>
        <p:txBody>
          <a:bodyPr lIns="0" tIns="0" rIns="0" bIns="0" anchor="t">
            <a:noAutofit/>
          </a:bodyPr>
          <a:lstStyle>
            <a:lvl1pPr>
              <a:defRPr>
                <a:noFill/>
              </a:defRPr>
            </a:lvl1pPr>
          </a:lstStyle>
          <a:p>
            <a:pPr marL="0" lvl="0" indent="0" defTabSz="914400">
              <a:lnSpc>
                <a:spcPct val="100000"/>
              </a:lnSpc>
              <a:spcBef>
                <a:spcPts val="0"/>
              </a:spcBef>
              <a:buSzTx/>
              <a:buNone/>
              <a:defRPr sz="1800">
                <a:latin typeface="+mn-lt"/>
                <a:ea typeface="+mn-ea"/>
                <a:cs typeface="+mn-cs"/>
                <a:sym typeface="Calibri"/>
              </a:defRPr>
            </a:pPr>
            <a:r>
              <a:rPr lang="en-US"/>
              <a:t>Click to edit Master text styles</a:t>
            </a:r>
          </a:p>
        </p:txBody>
      </p:sp>
      <p:sp>
        <p:nvSpPr>
          <p:cNvPr id="883" name="Shape 883"/>
          <p:cNvSpPr>
            <a:spLocks noGrp="1"/>
          </p:cNvSpPr>
          <p:nvPr>
            <p:ph type="body" sz="quarter" idx="17"/>
          </p:nvPr>
        </p:nvSpPr>
        <p:spPr>
          <a:xfrm>
            <a:off x="19392569" y="7143757"/>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884" name="Shape 884"/>
          <p:cNvSpPr>
            <a:spLocks noGrp="1"/>
          </p:cNvSpPr>
          <p:nvPr>
            <p:ph type="body" sz="quarter" idx="18"/>
          </p:nvPr>
        </p:nvSpPr>
        <p:spPr>
          <a:xfrm>
            <a:off x="19392569" y="7683408"/>
            <a:ext cx="4540747" cy="962628"/>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885" name="Shape 885"/>
          <p:cNvSpPr>
            <a:spLocks noGrp="1"/>
          </p:cNvSpPr>
          <p:nvPr>
            <p:ph type="body" sz="quarter" idx="19"/>
          </p:nvPr>
        </p:nvSpPr>
        <p:spPr>
          <a:xfrm>
            <a:off x="17173336" y="6553013"/>
            <a:ext cx="1968830" cy="1968830"/>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round/>
          </a:ln>
        </p:spPr>
        <p:txBody>
          <a:bodyPr lIns="0" tIns="0" rIns="0" bIns="0" anchor="t">
            <a:noAutofit/>
          </a:bodyPr>
          <a:lstStyle>
            <a:lvl1pPr>
              <a:defRPr>
                <a:noFill/>
              </a:defRPr>
            </a:lvl1pPr>
          </a:lstStyle>
          <a:p>
            <a:pPr marL="0" lvl="0" indent="0" defTabSz="914400">
              <a:lnSpc>
                <a:spcPct val="100000"/>
              </a:lnSpc>
              <a:spcBef>
                <a:spcPts val="0"/>
              </a:spcBef>
              <a:buSzTx/>
              <a:buNone/>
              <a:defRPr sz="1800">
                <a:latin typeface="+mn-lt"/>
                <a:ea typeface="+mn-ea"/>
                <a:cs typeface="+mn-cs"/>
                <a:sym typeface="Calibri"/>
              </a:defRPr>
            </a:pPr>
            <a:r>
              <a:rPr lang="en-US"/>
              <a:t>Click to edit Master text styles</a:t>
            </a:r>
          </a:p>
        </p:txBody>
      </p:sp>
      <p:sp>
        <p:nvSpPr>
          <p:cNvPr id="886" name="Shape 886"/>
          <p:cNvSpPr>
            <a:spLocks noGrp="1"/>
          </p:cNvSpPr>
          <p:nvPr>
            <p:ph type="body" sz="quarter" idx="20"/>
          </p:nvPr>
        </p:nvSpPr>
        <p:spPr>
          <a:xfrm>
            <a:off x="13956692" y="11319250"/>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887" name="Shape 887"/>
          <p:cNvSpPr>
            <a:spLocks noGrp="1"/>
          </p:cNvSpPr>
          <p:nvPr>
            <p:ph type="body" sz="quarter" idx="21"/>
          </p:nvPr>
        </p:nvSpPr>
        <p:spPr>
          <a:xfrm>
            <a:off x="13956692" y="11858900"/>
            <a:ext cx="4540746" cy="962628"/>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888" name="Shape 888"/>
          <p:cNvSpPr>
            <a:spLocks noGrp="1"/>
          </p:cNvSpPr>
          <p:nvPr>
            <p:ph type="body" sz="quarter" idx="22"/>
          </p:nvPr>
        </p:nvSpPr>
        <p:spPr>
          <a:xfrm>
            <a:off x="11737459" y="10728505"/>
            <a:ext cx="1968830" cy="1968830"/>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round/>
          </a:ln>
        </p:spPr>
        <p:txBody>
          <a:bodyPr lIns="0" tIns="0" rIns="0" bIns="0" anchor="t">
            <a:noAutofit/>
          </a:bodyPr>
          <a:lstStyle>
            <a:lvl1pPr>
              <a:defRPr>
                <a:noFill/>
              </a:defRPr>
            </a:lvl1pPr>
          </a:lstStyle>
          <a:p>
            <a:pPr marL="0" lvl="0" indent="0" defTabSz="914400">
              <a:lnSpc>
                <a:spcPct val="100000"/>
              </a:lnSpc>
              <a:spcBef>
                <a:spcPts val="0"/>
              </a:spcBef>
              <a:buSzTx/>
              <a:buNone/>
              <a:defRPr sz="1800">
                <a:latin typeface="+mn-lt"/>
                <a:ea typeface="+mn-ea"/>
                <a:cs typeface="+mn-cs"/>
                <a:sym typeface="Calibri"/>
              </a:defRPr>
            </a:pPr>
            <a:r>
              <a:rPr lang="en-US"/>
              <a:t>Click to edit Master text styles</a:t>
            </a:r>
          </a:p>
        </p:txBody>
      </p:sp>
      <p:sp>
        <p:nvSpPr>
          <p:cNvPr id="889" name="Shape 889"/>
          <p:cNvSpPr>
            <a:spLocks noGrp="1"/>
          </p:cNvSpPr>
          <p:nvPr>
            <p:ph type="body" sz="quarter" idx="23"/>
          </p:nvPr>
        </p:nvSpPr>
        <p:spPr>
          <a:xfrm>
            <a:off x="2947608" y="7199503"/>
            <a:ext cx="4001592" cy="487562"/>
          </a:xfrm>
          <a:prstGeom prst="rect">
            <a:avLst/>
          </a:prstGeom>
        </p:spPr>
        <p:txBody>
          <a:bodyPr lIns="0" tIns="0" rIns="0" bIns="0" anchor="t">
            <a:noAutofit/>
          </a:bodyPr>
          <a:lstStyle>
            <a:lvl1pPr marL="0" indent="0" algn="r">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890" name="Shape 890"/>
          <p:cNvSpPr>
            <a:spLocks noGrp="1"/>
          </p:cNvSpPr>
          <p:nvPr>
            <p:ph type="body" sz="quarter" idx="24"/>
          </p:nvPr>
        </p:nvSpPr>
        <p:spPr>
          <a:xfrm>
            <a:off x="2408454" y="7739154"/>
            <a:ext cx="4540746" cy="962628"/>
          </a:xfrm>
          <a:prstGeom prst="rect">
            <a:avLst/>
          </a:prstGeom>
        </p:spPr>
        <p:txBody>
          <a:bodyPr lIns="0" tIns="0" rIns="0" bIns="0" anchor="t">
            <a:noAutofit/>
          </a:bodyPr>
          <a:lstStyle>
            <a:lvl1pPr marL="0" indent="0" algn="r">
              <a:spcBef>
                <a:spcPts val="0"/>
              </a:spcBef>
              <a:buSzTx/>
              <a:buNone/>
            </a:lvl1pPr>
          </a:lstStyle>
          <a:p>
            <a:pPr lvl="0"/>
            <a:r>
              <a:rPr lang="en-US"/>
              <a:t>Click to edit Master text styles</a:t>
            </a:r>
          </a:p>
        </p:txBody>
      </p:sp>
      <p:sp>
        <p:nvSpPr>
          <p:cNvPr id="891" name="Shape 891"/>
          <p:cNvSpPr>
            <a:spLocks noGrp="1"/>
          </p:cNvSpPr>
          <p:nvPr>
            <p:ph type="body" sz="quarter" idx="25"/>
          </p:nvPr>
        </p:nvSpPr>
        <p:spPr>
          <a:xfrm>
            <a:off x="7216555" y="6608759"/>
            <a:ext cx="1968830" cy="1968830"/>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round/>
          </a:ln>
        </p:spPr>
        <p:txBody>
          <a:bodyPr lIns="0" tIns="0" rIns="0" bIns="0" anchor="t">
            <a:noAutofit/>
          </a:bodyPr>
          <a:lstStyle>
            <a:lvl1pPr>
              <a:defRPr>
                <a:noFill/>
              </a:defRPr>
            </a:lvl1pPr>
          </a:lstStyle>
          <a:p>
            <a:pPr marL="0" lvl="0" indent="0" defTabSz="914400">
              <a:lnSpc>
                <a:spcPct val="100000"/>
              </a:lnSpc>
              <a:spcBef>
                <a:spcPts val="0"/>
              </a:spcBef>
              <a:buSzTx/>
              <a:buNone/>
              <a:defRPr sz="1800">
                <a:latin typeface="+mn-lt"/>
                <a:ea typeface="+mn-ea"/>
                <a:cs typeface="+mn-cs"/>
                <a:sym typeface="Calibri"/>
              </a:defRPr>
            </a:pPr>
            <a:r>
              <a:rPr lang="en-US"/>
              <a:t>Click to edit Master text styles</a:t>
            </a:r>
          </a:p>
        </p:txBody>
      </p:sp>
      <p:sp>
        <p:nvSpPr>
          <p:cNvPr id="892" name="Shape 892"/>
          <p:cNvSpPr>
            <a:spLocks noGrp="1"/>
          </p:cNvSpPr>
          <p:nvPr>
            <p:ph type="body" sz="quarter" idx="26"/>
          </p:nvPr>
        </p:nvSpPr>
        <p:spPr>
          <a:xfrm>
            <a:off x="11494799" y="8047156"/>
            <a:ext cx="4001592" cy="487562"/>
          </a:xfrm>
          <a:prstGeom prst="rect">
            <a:avLst/>
          </a:prstGeom>
        </p:spPr>
        <p:txBody>
          <a:bodyPr lIns="0" tIns="0" rIns="0" bIns="0" anchor="t">
            <a:noAutofit/>
          </a:bodyPr>
          <a:lstStyle>
            <a:lvl1pPr marL="0" indent="0" algn="ctr">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893" name="Shape 893"/>
          <p:cNvSpPr>
            <a:spLocks noGrp="1"/>
          </p:cNvSpPr>
          <p:nvPr>
            <p:ph type="body" sz="quarter" idx="27"/>
          </p:nvPr>
        </p:nvSpPr>
        <p:spPr>
          <a:xfrm>
            <a:off x="11225222" y="8586807"/>
            <a:ext cx="4540747" cy="962628"/>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894" name="Shape 894"/>
          <p:cNvSpPr>
            <a:spLocks noGrp="1"/>
          </p:cNvSpPr>
          <p:nvPr>
            <p:ph type="body" sz="quarter" idx="28"/>
          </p:nvPr>
        </p:nvSpPr>
        <p:spPr>
          <a:xfrm>
            <a:off x="12511181" y="5966279"/>
            <a:ext cx="1968830" cy="1968830"/>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round/>
          </a:ln>
        </p:spPr>
        <p:txBody>
          <a:bodyPr lIns="0" tIns="0" rIns="0" bIns="0" anchor="t">
            <a:noAutofit/>
          </a:bodyPr>
          <a:lstStyle>
            <a:lvl1pPr>
              <a:defRPr>
                <a:noFill/>
              </a:defRPr>
            </a:lvl1pPr>
          </a:lstStyle>
          <a:p>
            <a:pPr marL="0" lvl="0" indent="0" defTabSz="914400">
              <a:lnSpc>
                <a:spcPct val="100000"/>
              </a:lnSpc>
              <a:spcBef>
                <a:spcPts val="0"/>
              </a:spcBef>
              <a:buSzTx/>
              <a:buNone/>
              <a:defRPr sz="1800">
                <a:latin typeface="+mn-lt"/>
                <a:ea typeface="+mn-ea"/>
                <a:cs typeface="+mn-cs"/>
                <a:sym typeface="Calibri"/>
              </a:defRPr>
            </a:pPr>
            <a:r>
              <a:rPr lang="en-US"/>
              <a:t>Click to edit Master text styles</a:t>
            </a:r>
          </a:p>
        </p:txBody>
      </p:sp>
      <p:sp>
        <p:nvSpPr>
          <p:cNvPr id="895" name="Shape 895"/>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x" preserve="1">
  <p:cSld name="Title3 + 4 points Icon ORG">
    <p:spTree>
      <p:nvGrpSpPr>
        <p:cNvPr id="1" name=""/>
        <p:cNvGrpSpPr/>
        <p:nvPr/>
      </p:nvGrpSpPr>
      <p:grpSpPr>
        <a:xfrm>
          <a:off x="0" y="0"/>
          <a:ext cx="0" cy="0"/>
          <a:chOff x="0" y="0"/>
          <a:chExt cx="0" cy="0"/>
        </a:xfrm>
      </p:grpSpPr>
      <p:sp>
        <p:nvSpPr>
          <p:cNvPr id="902" name="Shape 902"/>
          <p:cNvSpPr/>
          <p:nvPr/>
        </p:nvSpPr>
        <p:spPr>
          <a:xfrm rot="20956401">
            <a:off x="770127" y="-2719066"/>
            <a:ext cx="17153296" cy="16709279"/>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5785"/>
              </a:srgbClr>
            </a:solidFill>
            <a:prstDash val="dash"/>
            <a:miter/>
          </a:ln>
        </p:spPr>
        <p:txBody>
          <a:bodyPr lIns="0" tIns="0" rIns="0" bIns="0"/>
          <a:lstStyle/>
          <a:p>
            <a:pPr>
              <a:lnSpc>
                <a:spcPct val="100000"/>
              </a:lnSpc>
              <a:defRPr sz="3600"/>
            </a:pPr>
            <a:endParaRPr/>
          </a:p>
        </p:txBody>
      </p:sp>
      <p:sp>
        <p:nvSpPr>
          <p:cNvPr id="903" name="Shape 903"/>
          <p:cNvSpPr/>
          <p:nvPr/>
        </p:nvSpPr>
        <p:spPr>
          <a:xfrm>
            <a:off x="9011795" y="3093416"/>
            <a:ext cx="9435780" cy="9435777"/>
          </a:xfrm>
          <a:custGeom>
            <a:avLst/>
            <a:gdLst/>
            <a:ahLst/>
            <a:cxnLst>
              <a:cxn ang="0">
                <a:pos x="wd2" y="hd2"/>
              </a:cxn>
              <a:cxn ang="5400000">
                <a:pos x="wd2" y="hd2"/>
              </a:cxn>
              <a:cxn ang="10800000">
                <a:pos x="wd2" y="hd2"/>
              </a:cxn>
              <a:cxn ang="16200000">
                <a:pos x="wd2" y="hd2"/>
              </a:cxn>
            </a:cxnLst>
            <a:rect l="0" t="0" r="r" b="b"/>
            <a:pathLst>
              <a:path w="20465" h="20465"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12700">
            <a:solidFill>
              <a:srgbClr val="000000">
                <a:alpha val="8415"/>
              </a:srgbClr>
            </a:solidFill>
          </a:ln>
        </p:spPr>
        <p:txBody>
          <a:bodyPr lIns="0" tIns="0" rIns="0" bIns="0"/>
          <a:lstStyle/>
          <a:p>
            <a:pPr>
              <a:lnSpc>
                <a:spcPct val="100000"/>
              </a:lnSpc>
              <a:defRPr sz="3600"/>
            </a:pPr>
            <a:endParaRPr/>
          </a:p>
        </p:txBody>
      </p:sp>
      <p:sp>
        <p:nvSpPr>
          <p:cNvPr id="904" name="Shape 904"/>
          <p:cNvSpPr>
            <a:spLocks noGrp="1"/>
          </p:cNvSpPr>
          <p:nvPr>
            <p:ph type="title"/>
          </p:nvPr>
        </p:nvSpPr>
        <p:spPr>
          <a:xfrm>
            <a:off x="1497706" y="1920894"/>
            <a:ext cx="6433345" cy="2281390"/>
          </a:xfrm>
          <a:prstGeom prst="rect">
            <a:avLst/>
          </a:prstGeom>
        </p:spPr>
        <p:txBody>
          <a:bodyPr lIns="0" tIns="0" rIns="0" bIns="0" anchor="t">
            <a:noAutofit/>
          </a:bodyPr>
          <a:lstStyle>
            <a:lvl1pPr algn="l" defTabSz="1828800">
              <a:defRPr sz="7200" cap="none" spc="0" baseline="0">
                <a:latin typeface="+mn-lt"/>
                <a:ea typeface="+mn-ea"/>
                <a:cs typeface="+mn-cs"/>
                <a:sym typeface="Calibri"/>
              </a:defRPr>
            </a:lvl1pPr>
          </a:lstStyle>
          <a:p>
            <a:r>
              <a:rPr lang="en-US"/>
              <a:t>Click to edit Master title style</a:t>
            </a:r>
            <a:endParaRPr/>
          </a:p>
        </p:txBody>
      </p:sp>
      <p:sp>
        <p:nvSpPr>
          <p:cNvPr id="905" name="Shape 905"/>
          <p:cNvSpPr/>
          <p:nvPr/>
        </p:nvSpPr>
        <p:spPr>
          <a:xfrm>
            <a:off x="1497706" y="4509666"/>
            <a:ext cx="1382487" cy="1"/>
          </a:xfrm>
          <a:prstGeom prst="line">
            <a:avLst/>
          </a:prstGeom>
          <a:ln w="50800">
            <a:solidFill>
              <a:srgbClr val="FF6F0D"/>
            </a:solidFill>
            <a:miter/>
          </a:ln>
        </p:spPr>
        <p:txBody>
          <a:bodyPr tIns="91439" bIns="91439"/>
          <a:lstStyle/>
          <a:p>
            <a:pPr>
              <a:lnSpc>
                <a:spcPct val="100000"/>
              </a:lnSpc>
              <a:defRPr sz="3600"/>
            </a:pPr>
            <a:endParaRPr/>
          </a:p>
        </p:txBody>
      </p:sp>
      <p:sp>
        <p:nvSpPr>
          <p:cNvPr id="906" name="Shape 906"/>
          <p:cNvSpPr>
            <a:spLocks noGrp="1"/>
          </p:cNvSpPr>
          <p:nvPr>
            <p:ph type="body" sz="quarter" idx="13"/>
          </p:nvPr>
        </p:nvSpPr>
        <p:spPr>
          <a:xfrm>
            <a:off x="14549635" y="4147423"/>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907" name="Shape 907"/>
          <p:cNvSpPr>
            <a:spLocks noGrp="1"/>
          </p:cNvSpPr>
          <p:nvPr>
            <p:ph type="body" sz="quarter" idx="14"/>
          </p:nvPr>
        </p:nvSpPr>
        <p:spPr>
          <a:xfrm>
            <a:off x="14549635" y="4687074"/>
            <a:ext cx="4540747" cy="962628"/>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908" name="Shape 908"/>
          <p:cNvSpPr>
            <a:spLocks noGrp="1"/>
          </p:cNvSpPr>
          <p:nvPr>
            <p:ph type="body" sz="quarter" idx="15"/>
          </p:nvPr>
        </p:nvSpPr>
        <p:spPr>
          <a:xfrm>
            <a:off x="1497706" y="1208846"/>
            <a:ext cx="5307609" cy="579042"/>
          </a:xfrm>
          <a:prstGeom prst="rect">
            <a:avLst/>
          </a:prstGeom>
        </p:spPr>
        <p:txBody>
          <a:bodyPr anchor="t"/>
          <a:lstStyle>
            <a:lvl1pPr marL="0" indent="0">
              <a:spcBef>
                <a:spcPts val="0"/>
              </a:spcBef>
              <a:buSzTx/>
              <a:buNone/>
              <a:defRPr sz="2000" b="1" cap="all" spc="820" baseline="15000">
                <a:latin typeface="+mn-lt"/>
                <a:ea typeface="+mn-ea"/>
                <a:cs typeface="+mn-cs"/>
                <a:sym typeface="Calibri"/>
              </a:defRPr>
            </a:lvl1pPr>
          </a:lstStyle>
          <a:p>
            <a:pPr lvl="0"/>
            <a:r>
              <a:rPr lang="en-US"/>
              <a:t>Click to edit Master text styles</a:t>
            </a:r>
          </a:p>
        </p:txBody>
      </p:sp>
      <p:sp>
        <p:nvSpPr>
          <p:cNvPr id="909" name="Shape 909"/>
          <p:cNvSpPr>
            <a:spLocks noGrp="1"/>
          </p:cNvSpPr>
          <p:nvPr>
            <p:ph type="body" sz="quarter" idx="16"/>
          </p:nvPr>
        </p:nvSpPr>
        <p:spPr>
          <a:xfrm>
            <a:off x="12330403" y="3556679"/>
            <a:ext cx="1968830" cy="1968830"/>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round/>
          </a:ln>
        </p:spPr>
        <p:txBody>
          <a:bodyPr lIns="0" tIns="0" rIns="0" bIns="0" anchor="t">
            <a:noAutofit/>
          </a:bodyPr>
          <a:lstStyle>
            <a:lvl1pPr>
              <a:defRPr>
                <a:noFill/>
              </a:defRPr>
            </a:lvl1pPr>
          </a:lstStyle>
          <a:p>
            <a:pPr marL="0" marR="0" lvl="0" indent="0" algn="l" defTabSz="914400" rtl="0" latinLnBrk="0">
              <a:lnSpc>
                <a:spcPct val="100000"/>
              </a:lnSpc>
              <a:spcBef>
                <a:spcPts val="0"/>
              </a:spcBef>
              <a:spcAft>
                <a:spcPts val="0"/>
              </a:spcAft>
              <a:buClrTx/>
              <a:buSzTx/>
              <a:buFontTx/>
              <a:buNone/>
              <a:tabLst/>
              <a:defRPr sz="1800">
                <a:latin typeface="+mn-lt"/>
                <a:ea typeface="+mn-ea"/>
                <a:cs typeface="+mn-cs"/>
                <a:sym typeface="Calibri"/>
              </a:defRPr>
            </a:pPr>
            <a:r>
              <a:rPr lang="en-US"/>
              <a:t>Click to edit Master text styles</a:t>
            </a:r>
          </a:p>
        </p:txBody>
      </p:sp>
      <p:sp>
        <p:nvSpPr>
          <p:cNvPr id="910" name="Shape 910"/>
          <p:cNvSpPr>
            <a:spLocks noGrp="1"/>
          </p:cNvSpPr>
          <p:nvPr>
            <p:ph type="body" sz="quarter" idx="17"/>
          </p:nvPr>
        </p:nvSpPr>
        <p:spPr>
          <a:xfrm>
            <a:off x="18478169" y="7255250"/>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911" name="Shape 911"/>
          <p:cNvSpPr>
            <a:spLocks noGrp="1"/>
          </p:cNvSpPr>
          <p:nvPr>
            <p:ph type="body" sz="quarter" idx="18"/>
          </p:nvPr>
        </p:nvSpPr>
        <p:spPr>
          <a:xfrm>
            <a:off x="18478169" y="7794900"/>
            <a:ext cx="4540747" cy="962628"/>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912" name="Shape 912"/>
          <p:cNvSpPr>
            <a:spLocks noGrp="1"/>
          </p:cNvSpPr>
          <p:nvPr>
            <p:ph type="body" sz="quarter" idx="19"/>
          </p:nvPr>
        </p:nvSpPr>
        <p:spPr>
          <a:xfrm>
            <a:off x="16258936" y="6664505"/>
            <a:ext cx="1968830" cy="1968830"/>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round/>
          </a:ln>
        </p:spPr>
        <p:txBody>
          <a:bodyPr lIns="0" tIns="0" rIns="0" bIns="0" anchor="t">
            <a:noAutofit/>
          </a:bodyPr>
          <a:lstStyle>
            <a:lvl1pPr>
              <a:defRPr>
                <a:noFill/>
              </a:defRPr>
            </a:lvl1pPr>
          </a:lstStyle>
          <a:p>
            <a:pPr marL="0" lvl="0" indent="0" defTabSz="914400">
              <a:lnSpc>
                <a:spcPct val="100000"/>
              </a:lnSpc>
              <a:spcBef>
                <a:spcPts val="0"/>
              </a:spcBef>
              <a:buSzTx/>
              <a:buNone/>
              <a:defRPr sz="1800">
                <a:latin typeface="+mn-lt"/>
                <a:ea typeface="+mn-ea"/>
                <a:cs typeface="+mn-cs"/>
                <a:sym typeface="Calibri"/>
              </a:defRPr>
            </a:pPr>
            <a:r>
              <a:rPr lang="en-US"/>
              <a:t>Click to edit Master text styles</a:t>
            </a:r>
          </a:p>
        </p:txBody>
      </p:sp>
      <p:sp>
        <p:nvSpPr>
          <p:cNvPr id="913" name="Shape 913"/>
          <p:cNvSpPr>
            <a:spLocks noGrp="1"/>
          </p:cNvSpPr>
          <p:nvPr>
            <p:ph type="body" sz="quarter" idx="20"/>
          </p:nvPr>
        </p:nvSpPr>
        <p:spPr>
          <a:xfrm>
            <a:off x="15396024" y="10641916"/>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914" name="Shape 914"/>
          <p:cNvSpPr>
            <a:spLocks noGrp="1"/>
          </p:cNvSpPr>
          <p:nvPr>
            <p:ph type="body" sz="quarter" idx="21"/>
          </p:nvPr>
        </p:nvSpPr>
        <p:spPr>
          <a:xfrm>
            <a:off x="15396024" y="11181567"/>
            <a:ext cx="4540747" cy="962627"/>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915" name="Shape 915"/>
          <p:cNvSpPr>
            <a:spLocks noGrp="1"/>
          </p:cNvSpPr>
          <p:nvPr>
            <p:ph type="body" sz="quarter" idx="22"/>
          </p:nvPr>
        </p:nvSpPr>
        <p:spPr>
          <a:xfrm>
            <a:off x="13176792" y="10051172"/>
            <a:ext cx="1968830" cy="1968830"/>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round/>
          </a:ln>
        </p:spPr>
        <p:txBody>
          <a:bodyPr lIns="0" tIns="0" rIns="0" bIns="0" anchor="t">
            <a:noAutofit/>
          </a:bodyPr>
          <a:lstStyle>
            <a:lvl1pPr>
              <a:defRPr>
                <a:noFill/>
              </a:defRPr>
            </a:lvl1pPr>
          </a:lstStyle>
          <a:p>
            <a:pPr marL="0" lvl="0" indent="0" defTabSz="914400">
              <a:lnSpc>
                <a:spcPct val="100000"/>
              </a:lnSpc>
              <a:spcBef>
                <a:spcPts val="0"/>
              </a:spcBef>
              <a:buSzTx/>
              <a:buNone/>
              <a:defRPr sz="1800">
                <a:latin typeface="+mn-lt"/>
                <a:ea typeface="+mn-ea"/>
                <a:cs typeface="+mn-cs"/>
                <a:sym typeface="Calibri"/>
              </a:defRPr>
            </a:pPr>
            <a:r>
              <a:rPr lang="en-US"/>
              <a:t>Click to edit Master text styles</a:t>
            </a:r>
          </a:p>
        </p:txBody>
      </p:sp>
      <p:sp>
        <p:nvSpPr>
          <p:cNvPr id="916" name="Shape 916"/>
          <p:cNvSpPr>
            <a:spLocks noGrp="1"/>
          </p:cNvSpPr>
          <p:nvPr>
            <p:ph type="body" sz="quarter" idx="23"/>
          </p:nvPr>
        </p:nvSpPr>
        <p:spPr>
          <a:xfrm>
            <a:off x="4979608" y="7567524"/>
            <a:ext cx="4001592" cy="487562"/>
          </a:xfrm>
          <a:prstGeom prst="rect">
            <a:avLst/>
          </a:prstGeom>
        </p:spPr>
        <p:txBody>
          <a:bodyPr lIns="0" tIns="0" rIns="0" bIns="0" anchor="t">
            <a:noAutofit/>
          </a:bodyPr>
          <a:lstStyle>
            <a:lvl1pPr marL="0" indent="0" algn="r">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917" name="Shape 917"/>
          <p:cNvSpPr>
            <a:spLocks noGrp="1"/>
          </p:cNvSpPr>
          <p:nvPr>
            <p:ph type="body" sz="quarter" idx="24"/>
          </p:nvPr>
        </p:nvSpPr>
        <p:spPr>
          <a:xfrm>
            <a:off x="4440454" y="8107174"/>
            <a:ext cx="4540746" cy="962628"/>
          </a:xfrm>
          <a:prstGeom prst="rect">
            <a:avLst/>
          </a:prstGeom>
        </p:spPr>
        <p:txBody>
          <a:bodyPr lIns="0" tIns="0" rIns="0" bIns="0" anchor="t">
            <a:noAutofit/>
          </a:bodyPr>
          <a:lstStyle>
            <a:lvl1pPr marL="0" indent="0" algn="r">
              <a:spcBef>
                <a:spcPts val="0"/>
              </a:spcBef>
              <a:buSzTx/>
              <a:buNone/>
            </a:lvl1pPr>
          </a:lstStyle>
          <a:p>
            <a:pPr lvl="0"/>
            <a:r>
              <a:rPr lang="en-US"/>
              <a:t>Click to edit Master text styles</a:t>
            </a:r>
          </a:p>
        </p:txBody>
      </p:sp>
      <p:sp>
        <p:nvSpPr>
          <p:cNvPr id="918" name="Shape 918"/>
          <p:cNvSpPr>
            <a:spLocks noGrp="1"/>
          </p:cNvSpPr>
          <p:nvPr>
            <p:ph type="body" sz="quarter" idx="25"/>
          </p:nvPr>
        </p:nvSpPr>
        <p:spPr>
          <a:xfrm>
            <a:off x="9248555" y="6976779"/>
            <a:ext cx="1968830" cy="1968830"/>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round/>
          </a:ln>
        </p:spPr>
        <p:txBody>
          <a:bodyPr lIns="0" tIns="0" rIns="0" bIns="0" anchor="t">
            <a:noAutofit/>
          </a:bodyPr>
          <a:lstStyle>
            <a:lvl1pPr>
              <a:defRPr>
                <a:noFill/>
              </a:defRPr>
            </a:lvl1pPr>
          </a:lstStyle>
          <a:p>
            <a:pPr marL="0" lvl="0" indent="0" defTabSz="914400">
              <a:lnSpc>
                <a:spcPct val="100000"/>
              </a:lnSpc>
              <a:spcBef>
                <a:spcPts val="0"/>
              </a:spcBef>
              <a:buSzTx/>
              <a:buNone/>
              <a:defRPr sz="1800">
                <a:latin typeface="+mn-lt"/>
                <a:ea typeface="+mn-ea"/>
                <a:cs typeface="+mn-cs"/>
                <a:sym typeface="Calibri"/>
              </a:defRPr>
            </a:pPr>
            <a:r>
              <a:rPr lang="en-US"/>
              <a:t>Click to edit Master text styles</a:t>
            </a:r>
          </a:p>
        </p:txBody>
      </p:sp>
      <p:sp>
        <p:nvSpPr>
          <p:cNvPr id="919" name="Shape 919"/>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x" preserve="1">
  <p:cSld name="Title3 + 3 points Icon ORG">
    <p:spTree>
      <p:nvGrpSpPr>
        <p:cNvPr id="1" name=""/>
        <p:cNvGrpSpPr/>
        <p:nvPr/>
      </p:nvGrpSpPr>
      <p:grpSpPr>
        <a:xfrm>
          <a:off x="0" y="0"/>
          <a:ext cx="0" cy="0"/>
          <a:chOff x="0" y="0"/>
          <a:chExt cx="0" cy="0"/>
        </a:xfrm>
      </p:grpSpPr>
      <p:sp>
        <p:nvSpPr>
          <p:cNvPr id="926" name="Shape 926"/>
          <p:cNvSpPr/>
          <p:nvPr/>
        </p:nvSpPr>
        <p:spPr>
          <a:xfrm rot="20956401">
            <a:off x="-2616539" y="-1660499"/>
            <a:ext cx="17153296" cy="16709279"/>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5785"/>
              </a:srgbClr>
            </a:solidFill>
            <a:prstDash val="dash"/>
            <a:miter/>
          </a:ln>
        </p:spPr>
        <p:txBody>
          <a:bodyPr lIns="0" tIns="0" rIns="0" bIns="0"/>
          <a:lstStyle/>
          <a:p>
            <a:pPr>
              <a:lnSpc>
                <a:spcPct val="100000"/>
              </a:lnSpc>
              <a:defRPr sz="3600"/>
            </a:pPr>
            <a:endParaRPr/>
          </a:p>
        </p:txBody>
      </p:sp>
      <p:sp>
        <p:nvSpPr>
          <p:cNvPr id="927" name="Shape 927"/>
          <p:cNvSpPr>
            <a:spLocks noGrp="1"/>
          </p:cNvSpPr>
          <p:nvPr>
            <p:ph type="title"/>
          </p:nvPr>
        </p:nvSpPr>
        <p:spPr>
          <a:xfrm>
            <a:off x="1497706" y="1920894"/>
            <a:ext cx="6433345" cy="2281390"/>
          </a:xfrm>
          <a:prstGeom prst="rect">
            <a:avLst/>
          </a:prstGeom>
        </p:spPr>
        <p:txBody>
          <a:bodyPr lIns="0" tIns="0" rIns="0" bIns="0" anchor="t">
            <a:noAutofit/>
          </a:bodyPr>
          <a:lstStyle>
            <a:lvl1pPr algn="l" defTabSz="1828800">
              <a:defRPr sz="7200" cap="none" spc="0" baseline="0">
                <a:latin typeface="+mn-lt"/>
                <a:ea typeface="+mn-ea"/>
                <a:cs typeface="+mn-cs"/>
                <a:sym typeface="Calibri"/>
              </a:defRPr>
            </a:lvl1pPr>
          </a:lstStyle>
          <a:p>
            <a:r>
              <a:rPr lang="en-US"/>
              <a:t>Click to edit Master title style</a:t>
            </a:r>
            <a:endParaRPr/>
          </a:p>
        </p:txBody>
      </p:sp>
      <p:sp>
        <p:nvSpPr>
          <p:cNvPr id="928" name="Shape 928"/>
          <p:cNvSpPr/>
          <p:nvPr/>
        </p:nvSpPr>
        <p:spPr>
          <a:xfrm>
            <a:off x="1497706" y="4509666"/>
            <a:ext cx="1382487" cy="1"/>
          </a:xfrm>
          <a:prstGeom prst="line">
            <a:avLst/>
          </a:prstGeom>
          <a:ln w="50800">
            <a:solidFill>
              <a:srgbClr val="FF6F0D"/>
            </a:solidFill>
            <a:miter/>
          </a:ln>
        </p:spPr>
        <p:txBody>
          <a:bodyPr tIns="91439" bIns="91439"/>
          <a:lstStyle/>
          <a:p>
            <a:pPr>
              <a:lnSpc>
                <a:spcPct val="100000"/>
              </a:lnSpc>
              <a:defRPr sz="3600"/>
            </a:pPr>
            <a:endParaRPr/>
          </a:p>
        </p:txBody>
      </p:sp>
      <p:sp>
        <p:nvSpPr>
          <p:cNvPr id="929" name="Shape 929"/>
          <p:cNvSpPr>
            <a:spLocks noGrp="1"/>
          </p:cNvSpPr>
          <p:nvPr>
            <p:ph type="body" sz="quarter" idx="13"/>
          </p:nvPr>
        </p:nvSpPr>
        <p:spPr>
          <a:xfrm>
            <a:off x="15904302" y="4060250"/>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930" name="Shape 930"/>
          <p:cNvSpPr>
            <a:spLocks noGrp="1"/>
          </p:cNvSpPr>
          <p:nvPr>
            <p:ph type="body" sz="quarter" idx="14"/>
          </p:nvPr>
        </p:nvSpPr>
        <p:spPr>
          <a:xfrm>
            <a:off x="15904302" y="4599901"/>
            <a:ext cx="4540746" cy="962627"/>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931" name="Shape 931"/>
          <p:cNvSpPr>
            <a:spLocks noGrp="1"/>
          </p:cNvSpPr>
          <p:nvPr>
            <p:ph type="body" sz="quarter" idx="15"/>
          </p:nvPr>
        </p:nvSpPr>
        <p:spPr>
          <a:xfrm>
            <a:off x="1497706" y="1208846"/>
            <a:ext cx="5307609" cy="579042"/>
          </a:xfrm>
          <a:prstGeom prst="rect">
            <a:avLst/>
          </a:prstGeom>
        </p:spPr>
        <p:txBody>
          <a:bodyPr anchor="t"/>
          <a:lstStyle>
            <a:lvl1pPr marL="0" indent="0">
              <a:spcBef>
                <a:spcPts val="0"/>
              </a:spcBef>
              <a:buSzTx/>
              <a:buNone/>
              <a:defRPr sz="2000" b="1" cap="all" spc="820" baseline="15000">
                <a:latin typeface="+mn-lt"/>
                <a:ea typeface="+mn-ea"/>
                <a:cs typeface="+mn-cs"/>
                <a:sym typeface="Calibri"/>
              </a:defRPr>
            </a:lvl1pPr>
          </a:lstStyle>
          <a:p>
            <a:pPr lvl="0"/>
            <a:r>
              <a:rPr lang="en-US" dirty="0"/>
              <a:t>Click to edit Master text styles</a:t>
            </a:r>
          </a:p>
        </p:txBody>
      </p:sp>
      <p:sp>
        <p:nvSpPr>
          <p:cNvPr id="932" name="Shape 932"/>
          <p:cNvSpPr>
            <a:spLocks noGrp="1"/>
          </p:cNvSpPr>
          <p:nvPr>
            <p:ph type="body" sz="quarter" idx="16"/>
          </p:nvPr>
        </p:nvSpPr>
        <p:spPr>
          <a:xfrm>
            <a:off x="13685070" y="3469506"/>
            <a:ext cx="1968830" cy="1968830"/>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round/>
          </a:ln>
        </p:spPr>
        <p:txBody>
          <a:bodyPr lIns="0" tIns="0" rIns="0" bIns="0" anchor="t">
            <a:noAutofit/>
          </a:bodyPr>
          <a:lstStyle>
            <a:lvl1pPr>
              <a:defRPr>
                <a:noFill/>
              </a:defRPr>
            </a:lvl1pPr>
          </a:lstStyle>
          <a:p>
            <a:pPr marL="0" marR="0" lvl="0" indent="0" algn="l" defTabSz="914400" rtl="0" latinLnBrk="0">
              <a:lnSpc>
                <a:spcPct val="100000"/>
              </a:lnSpc>
              <a:spcBef>
                <a:spcPts val="0"/>
              </a:spcBef>
              <a:spcAft>
                <a:spcPts val="0"/>
              </a:spcAft>
              <a:buClrTx/>
              <a:buSzTx/>
              <a:buFontTx/>
              <a:buNone/>
              <a:tabLst/>
              <a:defRPr sz="1800">
                <a:latin typeface="+mn-lt"/>
                <a:ea typeface="+mn-ea"/>
                <a:cs typeface="+mn-cs"/>
                <a:sym typeface="Calibri"/>
              </a:defRPr>
            </a:pPr>
            <a:r>
              <a:rPr lang="en-US"/>
              <a:t>Click to edit Master text styles</a:t>
            </a:r>
          </a:p>
        </p:txBody>
      </p:sp>
      <p:sp>
        <p:nvSpPr>
          <p:cNvPr id="933" name="Shape 933"/>
          <p:cNvSpPr>
            <a:spLocks noGrp="1"/>
          </p:cNvSpPr>
          <p:nvPr>
            <p:ph type="body" sz="quarter" idx="17"/>
          </p:nvPr>
        </p:nvSpPr>
        <p:spPr>
          <a:xfrm>
            <a:off x="16777994" y="9659783"/>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934" name="Shape 934"/>
          <p:cNvSpPr>
            <a:spLocks noGrp="1"/>
          </p:cNvSpPr>
          <p:nvPr>
            <p:ph type="body" sz="quarter" idx="18"/>
          </p:nvPr>
        </p:nvSpPr>
        <p:spPr>
          <a:xfrm>
            <a:off x="16777994" y="10199434"/>
            <a:ext cx="4540747" cy="962627"/>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935" name="Shape 935"/>
          <p:cNvSpPr>
            <a:spLocks noGrp="1"/>
          </p:cNvSpPr>
          <p:nvPr>
            <p:ph type="body" sz="quarter" idx="19"/>
          </p:nvPr>
        </p:nvSpPr>
        <p:spPr>
          <a:xfrm>
            <a:off x="14558760" y="9069038"/>
            <a:ext cx="1968830" cy="1968830"/>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round/>
          </a:ln>
        </p:spPr>
        <p:txBody>
          <a:bodyPr lIns="0" tIns="0" rIns="0" bIns="0" anchor="t">
            <a:noAutofit/>
          </a:bodyPr>
          <a:lstStyle>
            <a:lvl1pPr>
              <a:defRPr>
                <a:noFill/>
              </a:defRPr>
            </a:lvl1pPr>
          </a:lstStyle>
          <a:p>
            <a:pPr marL="0" lvl="0" indent="0" defTabSz="914400">
              <a:lnSpc>
                <a:spcPct val="100000"/>
              </a:lnSpc>
              <a:spcBef>
                <a:spcPts val="0"/>
              </a:spcBef>
              <a:buSzTx/>
              <a:buNone/>
              <a:defRPr sz="1800">
                <a:latin typeface="+mn-lt"/>
                <a:ea typeface="+mn-ea"/>
                <a:cs typeface="+mn-cs"/>
                <a:sym typeface="Calibri"/>
              </a:defRPr>
            </a:pPr>
            <a:r>
              <a:rPr lang="en-US"/>
              <a:t>Click to edit Master text styles</a:t>
            </a:r>
          </a:p>
        </p:txBody>
      </p:sp>
      <p:sp>
        <p:nvSpPr>
          <p:cNvPr id="936" name="Shape 936"/>
          <p:cNvSpPr>
            <a:spLocks noGrp="1"/>
          </p:cNvSpPr>
          <p:nvPr>
            <p:ph type="body" sz="quarter" idx="20"/>
          </p:nvPr>
        </p:nvSpPr>
        <p:spPr>
          <a:xfrm>
            <a:off x="4522408" y="7398191"/>
            <a:ext cx="4001592" cy="487561"/>
          </a:xfrm>
          <a:prstGeom prst="rect">
            <a:avLst/>
          </a:prstGeom>
        </p:spPr>
        <p:txBody>
          <a:bodyPr lIns="0" tIns="0" rIns="0" bIns="0" anchor="t">
            <a:noAutofit/>
          </a:bodyPr>
          <a:lstStyle>
            <a:lvl1pPr marL="0" indent="0" algn="r">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937" name="Shape 937"/>
          <p:cNvSpPr>
            <a:spLocks noGrp="1"/>
          </p:cNvSpPr>
          <p:nvPr>
            <p:ph type="body" sz="quarter" idx="21"/>
          </p:nvPr>
        </p:nvSpPr>
        <p:spPr>
          <a:xfrm>
            <a:off x="3983254" y="7937841"/>
            <a:ext cx="4540746" cy="962628"/>
          </a:xfrm>
          <a:prstGeom prst="rect">
            <a:avLst/>
          </a:prstGeom>
        </p:spPr>
        <p:txBody>
          <a:bodyPr lIns="0" tIns="0" rIns="0" bIns="0" anchor="t">
            <a:noAutofit/>
          </a:bodyPr>
          <a:lstStyle>
            <a:lvl1pPr marL="0" indent="0" algn="r">
              <a:spcBef>
                <a:spcPts val="0"/>
              </a:spcBef>
              <a:buSzTx/>
              <a:buNone/>
            </a:lvl1pPr>
          </a:lstStyle>
          <a:p>
            <a:pPr lvl="0"/>
            <a:r>
              <a:rPr lang="en-US"/>
              <a:t>Click to edit Master text styles</a:t>
            </a:r>
          </a:p>
        </p:txBody>
      </p:sp>
      <p:sp>
        <p:nvSpPr>
          <p:cNvPr id="938" name="Shape 938"/>
          <p:cNvSpPr>
            <a:spLocks noGrp="1"/>
          </p:cNvSpPr>
          <p:nvPr>
            <p:ph type="body" sz="quarter" idx="22"/>
          </p:nvPr>
        </p:nvSpPr>
        <p:spPr>
          <a:xfrm>
            <a:off x="8791355" y="6807446"/>
            <a:ext cx="1968830" cy="1968830"/>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round/>
          </a:ln>
        </p:spPr>
        <p:txBody>
          <a:bodyPr lIns="0" tIns="0" rIns="0" bIns="0" anchor="t">
            <a:noAutofit/>
          </a:bodyPr>
          <a:lstStyle>
            <a:lvl1pPr>
              <a:defRPr>
                <a:noFill/>
              </a:defRPr>
            </a:lvl1pPr>
          </a:lstStyle>
          <a:p>
            <a:pPr marL="0" lvl="0" indent="0" defTabSz="914400">
              <a:lnSpc>
                <a:spcPct val="100000"/>
              </a:lnSpc>
              <a:spcBef>
                <a:spcPts val="0"/>
              </a:spcBef>
              <a:buSzTx/>
              <a:buNone/>
              <a:defRPr sz="1800">
                <a:latin typeface="+mn-lt"/>
                <a:ea typeface="+mn-ea"/>
                <a:cs typeface="+mn-cs"/>
                <a:sym typeface="Calibri"/>
              </a:defRPr>
            </a:pPr>
            <a:r>
              <a:rPr lang="en-US"/>
              <a:t>Click to edit Master text styles</a:t>
            </a:r>
          </a:p>
        </p:txBody>
      </p:sp>
      <p:sp>
        <p:nvSpPr>
          <p:cNvPr id="939" name="Shape 939"/>
          <p:cNvSpPr/>
          <p:nvPr/>
        </p:nvSpPr>
        <p:spPr>
          <a:xfrm rot="20810063">
            <a:off x="8479118" y="2329958"/>
            <a:ext cx="9384826" cy="9141902"/>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
            <a:solidFill>
              <a:srgbClr val="000000">
                <a:alpha val="20000"/>
              </a:srgbClr>
            </a:solidFill>
            <a:miter/>
          </a:ln>
        </p:spPr>
        <p:txBody>
          <a:bodyPr lIns="0" tIns="0" rIns="0" bIns="0"/>
          <a:lstStyle/>
          <a:p>
            <a:pPr>
              <a:lnSpc>
                <a:spcPct val="100000"/>
              </a:lnSpc>
              <a:defRPr sz="3600"/>
            </a:pPr>
            <a:endParaRPr/>
          </a:p>
        </p:txBody>
      </p:sp>
      <p:sp>
        <p:nvSpPr>
          <p:cNvPr id="940" name="Shape 940"/>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837212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 3 points  # ORG">
    <p:spTree>
      <p:nvGrpSpPr>
        <p:cNvPr id="1" name=""/>
        <p:cNvGrpSpPr/>
        <p:nvPr/>
      </p:nvGrpSpPr>
      <p:grpSpPr>
        <a:xfrm>
          <a:off x="0" y="0"/>
          <a:ext cx="0" cy="0"/>
          <a:chOff x="0" y="0"/>
          <a:chExt cx="0" cy="0"/>
        </a:xfrm>
      </p:grpSpPr>
      <p:sp>
        <p:nvSpPr>
          <p:cNvPr id="697" name="Shape 697"/>
          <p:cNvSpPr/>
          <p:nvPr/>
        </p:nvSpPr>
        <p:spPr>
          <a:xfrm rot="20956401">
            <a:off x="9592394" y="-3227066"/>
            <a:ext cx="17153296" cy="16709279"/>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5785"/>
              </a:srgbClr>
            </a:solidFill>
            <a:prstDash val="dash"/>
            <a:miter/>
          </a:ln>
        </p:spPr>
        <p:txBody>
          <a:bodyPr lIns="0" tIns="0" rIns="0" bIns="0"/>
          <a:lstStyle/>
          <a:p>
            <a:pPr>
              <a:lnSpc>
                <a:spcPct val="100000"/>
              </a:lnSpc>
              <a:defRPr sz="3600"/>
            </a:pPr>
            <a:endParaRPr/>
          </a:p>
        </p:txBody>
      </p:sp>
      <p:sp>
        <p:nvSpPr>
          <p:cNvPr id="698" name="Shape 698"/>
          <p:cNvSpPr>
            <a:spLocks noGrp="1"/>
          </p:cNvSpPr>
          <p:nvPr>
            <p:ph type="body" sz="quarter" idx="13"/>
          </p:nvPr>
        </p:nvSpPr>
        <p:spPr>
          <a:xfrm>
            <a:off x="13211903" y="6421242"/>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699" name="Shape 699"/>
          <p:cNvSpPr>
            <a:spLocks noGrp="1"/>
          </p:cNvSpPr>
          <p:nvPr>
            <p:ph type="body" sz="quarter" idx="14"/>
          </p:nvPr>
        </p:nvSpPr>
        <p:spPr>
          <a:xfrm>
            <a:off x="13194969" y="6960892"/>
            <a:ext cx="4540747" cy="1809282"/>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700" name="Shape 700"/>
          <p:cNvSpPr>
            <a:spLocks noGrp="1"/>
          </p:cNvSpPr>
          <p:nvPr>
            <p:ph type="body" sz="quarter" idx="15"/>
          </p:nvPr>
        </p:nvSpPr>
        <p:spPr>
          <a:xfrm>
            <a:off x="13211903" y="3415576"/>
            <a:ext cx="4001592" cy="487561"/>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701" name="Shape 701"/>
          <p:cNvSpPr>
            <a:spLocks noGrp="1"/>
          </p:cNvSpPr>
          <p:nvPr>
            <p:ph type="body" sz="quarter" idx="16"/>
          </p:nvPr>
        </p:nvSpPr>
        <p:spPr>
          <a:xfrm>
            <a:off x="13194969" y="3955226"/>
            <a:ext cx="4540747" cy="1456935"/>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702" name="Shape 702"/>
          <p:cNvSpPr>
            <a:spLocks noGrp="1"/>
          </p:cNvSpPr>
          <p:nvPr>
            <p:ph type="body" sz="quarter" idx="17"/>
          </p:nvPr>
        </p:nvSpPr>
        <p:spPr>
          <a:xfrm>
            <a:off x="13213866" y="9401509"/>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703" name="Shape 703"/>
          <p:cNvSpPr>
            <a:spLocks noGrp="1"/>
          </p:cNvSpPr>
          <p:nvPr>
            <p:ph type="body" sz="quarter" idx="18"/>
          </p:nvPr>
        </p:nvSpPr>
        <p:spPr>
          <a:xfrm>
            <a:off x="13196932" y="9941159"/>
            <a:ext cx="4540747" cy="1809282"/>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704" name="Shape 704"/>
          <p:cNvSpPr>
            <a:spLocks noGrp="1"/>
          </p:cNvSpPr>
          <p:nvPr>
            <p:ph type="body" sz="quarter" idx="19"/>
          </p:nvPr>
        </p:nvSpPr>
        <p:spPr>
          <a:xfrm>
            <a:off x="11518900" y="3172714"/>
            <a:ext cx="1346200" cy="1456936"/>
          </a:xfrm>
          <a:custGeom>
            <a:avLst/>
            <a:gdLst/>
            <a:ahLst/>
            <a:cxnLst>
              <a:cxn ang="0">
                <a:pos x="wd2" y="hd2"/>
              </a:cxn>
              <a:cxn ang="5400000">
                <a:pos x="wd2" y="hd2"/>
              </a:cxn>
              <a:cxn ang="10800000">
                <a:pos x="wd2" y="hd2"/>
              </a:cxn>
              <a:cxn ang="16200000">
                <a:pos x="wd2" y="hd2"/>
              </a:cxn>
            </a:cxnLst>
            <a:rect l="0" t="0" r="r" b="b"/>
            <a:pathLst>
              <a:path w="21600" h="21251" extrusionOk="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path>
            </a:pathLst>
          </a:custGeom>
          <a:gradFill flip="none" rotWithShape="1">
            <a:gsLst>
              <a:gs pos="0">
                <a:schemeClr val="accent6">
                  <a:hueOff val="-4303323"/>
                  <a:satOff val="57386"/>
                  <a:lumOff val="-18188"/>
                </a:schemeClr>
              </a:gs>
              <a:gs pos="100000">
                <a:schemeClr val="accent6">
                  <a:hueOff val="-4754211"/>
                  <a:satOff val="44162"/>
                  <a:lumOff val="5094"/>
                </a:schemeClr>
              </a:gs>
            </a:gsLst>
            <a:lin ang="2700000" scaled="1"/>
            <a:tileRect/>
          </a:gradFill>
        </p:spPr>
        <p:txBody>
          <a:bodyPr lIns="0" tIns="0" rIns="0" bIns="0">
            <a:noAutofit/>
          </a:bodyPr>
          <a:lstStyle>
            <a:lvl1pPr>
              <a:defRPr>
                <a:noFill/>
              </a:defRPr>
            </a:lvl1pPr>
          </a:lstStyle>
          <a:p>
            <a:pPr marL="0" marR="0" lvl="0" indent="0" algn="l" defTabSz="1828800" rtl="0" latinLnBrk="0">
              <a:lnSpc>
                <a:spcPct val="100000"/>
              </a:lnSpc>
              <a:spcBef>
                <a:spcPts val="0"/>
              </a:spcBef>
              <a:spcAft>
                <a:spcPts val="0"/>
              </a:spcAft>
              <a:buClrTx/>
              <a:buSzTx/>
              <a:buFontTx/>
              <a:buNone/>
              <a:tabLst/>
              <a:defRPr sz="3600">
                <a:latin typeface="+mn-lt"/>
                <a:ea typeface="+mn-ea"/>
                <a:cs typeface="+mn-cs"/>
                <a:sym typeface="Calibri"/>
              </a:defRPr>
            </a:pPr>
            <a:r>
              <a:rPr lang="en-US"/>
              <a:t>Click to edit Master text styles</a:t>
            </a:r>
          </a:p>
        </p:txBody>
      </p:sp>
      <p:sp>
        <p:nvSpPr>
          <p:cNvPr id="706" name="Shape 706"/>
          <p:cNvSpPr>
            <a:spLocks noGrp="1"/>
          </p:cNvSpPr>
          <p:nvPr>
            <p:ph type="body" sz="quarter" idx="21"/>
          </p:nvPr>
        </p:nvSpPr>
        <p:spPr>
          <a:xfrm>
            <a:off x="11518900" y="6129532"/>
            <a:ext cx="1346200" cy="1456936"/>
          </a:xfrm>
          <a:custGeom>
            <a:avLst/>
            <a:gdLst/>
            <a:ahLst/>
            <a:cxnLst>
              <a:cxn ang="0">
                <a:pos x="wd2" y="hd2"/>
              </a:cxn>
              <a:cxn ang="5400000">
                <a:pos x="wd2" y="hd2"/>
              </a:cxn>
              <a:cxn ang="10800000">
                <a:pos x="wd2" y="hd2"/>
              </a:cxn>
              <a:cxn ang="16200000">
                <a:pos x="wd2" y="hd2"/>
              </a:cxn>
            </a:cxnLst>
            <a:rect l="0" t="0" r="r" b="b"/>
            <a:pathLst>
              <a:path w="21600" h="21251" extrusionOk="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p:spPr>
        <p:txBody>
          <a:bodyPr lIns="0" tIns="0" rIns="0" bIns="0">
            <a:noAutofit/>
          </a:bodyPr>
          <a:lstStyle>
            <a:lvl1pPr>
              <a:defRPr>
                <a:noFill/>
              </a:defRPr>
            </a:lvl1pPr>
          </a:lstStyle>
          <a:p>
            <a:pPr marL="0" lvl="0" indent="0" defTabSz="1828800">
              <a:lnSpc>
                <a:spcPct val="100000"/>
              </a:lnSpc>
              <a:spcBef>
                <a:spcPts val="0"/>
              </a:spcBef>
              <a:buSzTx/>
              <a:buNone/>
              <a:defRPr sz="3600">
                <a:latin typeface="+mn-lt"/>
                <a:ea typeface="+mn-ea"/>
                <a:cs typeface="+mn-cs"/>
                <a:sym typeface="Calibri"/>
              </a:defRPr>
            </a:pPr>
            <a:r>
              <a:rPr lang="en-US" dirty="0"/>
              <a:t>Click to edit Master text styles</a:t>
            </a:r>
          </a:p>
        </p:txBody>
      </p:sp>
      <p:sp>
        <p:nvSpPr>
          <p:cNvPr id="708" name="Shape 708"/>
          <p:cNvSpPr>
            <a:spLocks noGrp="1"/>
          </p:cNvSpPr>
          <p:nvPr>
            <p:ph type="body" sz="quarter" idx="23"/>
          </p:nvPr>
        </p:nvSpPr>
        <p:spPr>
          <a:xfrm>
            <a:off x="11518900" y="9079776"/>
            <a:ext cx="1346200" cy="1456935"/>
          </a:xfrm>
          <a:custGeom>
            <a:avLst/>
            <a:gdLst/>
            <a:ahLst/>
            <a:cxnLst>
              <a:cxn ang="0">
                <a:pos x="wd2" y="hd2"/>
              </a:cxn>
              <a:cxn ang="5400000">
                <a:pos x="wd2" y="hd2"/>
              </a:cxn>
              <a:cxn ang="10800000">
                <a:pos x="wd2" y="hd2"/>
              </a:cxn>
              <a:cxn ang="16200000">
                <a:pos x="wd2" y="hd2"/>
              </a:cxn>
            </a:cxnLst>
            <a:rect l="0" t="0" r="r" b="b"/>
            <a:pathLst>
              <a:path w="21600" h="21251" extrusionOk="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p:spPr>
        <p:txBody>
          <a:bodyPr lIns="0" tIns="0" rIns="0" bIns="0">
            <a:noAutofit/>
          </a:bodyPr>
          <a:lstStyle>
            <a:lvl1pPr>
              <a:defRPr>
                <a:noFill/>
              </a:defRPr>
            </a:lvl1pPr>
          </a:lstStyle>
          <a:p>
            <a:pPr marL="0" lvl="0" indent="0" defTabSz="1828800">
              <a:lnSpc>
                <a:spcPct val="100000"/>
              </a:lnSpc>
              <a:spcBef>
                <a:spcPts val="0"/>
              </a:spcBef>
              <a:buSzTx/>
              <a:buNone/>
              <a:defRPr sz="3600">
                <a:latin typeface="+mn-lt"/>
                <a:ea typeface="+mn-ea"/>
                <a:cs typeface="+mn-cs"/>
                <a:sym typeface="Calibri"/>
              </a:defRPr>
            </a:pPr>
            <a:r>
              <a:rPr lang="en-US"/>
              <a:t>Click to edit Master text styles</a:t>
            </a:r>
          </a:p>
        </p:txBody>
      </p:sp>
      <p:sp>
        <p:nvSpPr>
          <p:cNvPr id="710" name="Shape 710"/>
          <p:cNvSpPr/>
          <p:nvPr/>
        </p:nvSpPr>
        <p:spPr>
          <a:xfrm rot="20810063">
            <a:off x="16609780" y="1466358"/>
            <a:ext cx="9384826" cy="9141902"/>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
            <a:solidFill>
              <a:srgbClr val="000000">
                <a:alpha val="5000"/>
              </a:srgbClr>
            </a:solidFill>
            <a:miter/>
          </a:ln>
        </p:spPr>
        <p:txBody>
          <a:bodyPr lIns="0" tIns="0" rIns="0" bIns="0"/>
          <a:lstStyle/>
          <a:p>
            <a:pPr>
              <a:lnSpc>
                <a:spcPct val="100000"/>
              </a:lnSpc>
              <a:defRPr sz="3600"/>
            </a:pPr>
            <a:endParaRPr/>
          </a:p>
        </p:txBody>
      </p:sp>
      <p:sp>
        <p:nvSpPr>
          <p:cNvPr id="714" name="Shape 714"/>
          <p:cNvSpPr>
            <a:spLocks noGrp="1"/>
          </p:cNvSpPr>
          <p:nvPr>
            <p:ph type="sldNum" sz="quarter" idx="2"/>
          </p:nvPr>
        </p:nvSpPr>
        <p:spPr>
          <a:prstGeom prst="rect">
            <a:avLst/>
          </a:prstGeom>
        </p:spPr>
        <p:txBody>
          <a:bodyPr/>
          <a:lstStyle/>
          <a:p>
            <a:fld id="{86CB4B4D-7CA3-9044-876B-883B54F8677D}" type="slidenum">
              <a:rPr/>
              <a:t>‹#›</a:t>
            </a:fld>
            <a:endParaRPr/>
          </a:p>
        </p:txBody>
      </p:sp>
      <p:sp>
        <p:nvSpPr>
          <p:cNvPr id="20" name="Shape 739"/>
          <p:cNvSpPr/>
          <p:nvPr userDrawn="1"/>
        </p:nvSpPr>
        <p:spPr>
          <a:xfrm>
            <a:off x="3191040" y="6804571"/>
            <a:ext cx="1382487" cy="1"/>
          </a:xfrm>
          <a:prstGeom prst="line">
            <a:avLst/>
          </a:prstGeom>
          <a:ln w="50800">
            <a:solidFill>
              <a:srgbClr val="FF6F0D"/>
            </a:solidFill>
            <a:miter/>
          </a:ln>
        </p:spPr>
        <p:txBody>
          <a:bodyPr tIns="91439" bIns="91439"/>
          <a:lstStyle/>
          <a:p>
            <a:pPr>
              <a:lnSpc>
                <a:spcPct val="100000"/>
              </a:lnSpc>
              <a:defRPr sz="3600"/>
            </a:pPr>
            <a:endParaRPr/>
          </a:p>
        </p:txBody>
      </p:sp>
      <p:sp>
        <p:nvSpPr>
          <p:cNvPr id="21" name="Shape 740"/>
          <p:cNvSpPr>
            <a:spLocks noGrp="1"/>
          </p:cNvSpPr>
          <p:nvPr>
            <p:ph type="body" sz="quarter" idx="29"/>
          </p:nvPr>
        </p:nvSpPr>
        <p:spPr>
          <a:xfrm>
            <a:off x="3191040" y="3503751"/>
            <a:ext cx="5307609" cy="579041"/>
          </a:xfrm>
          <a:prstGeom prst="rect">
            <a:avLst/>
          </a:prstGeom>
        </p:spPr>
        <p:txBody>
          <a:bodyPr anchor="t"/>
          <a:lstStyle>
            <a:lvl1pPr marL="0" indent="0">
              <a:spcBef>
                <a:spcPts val="0"/>
              </a:spcBef>
              <a:buSzTx/>
              <a:buNone/>
              <a:defRPr sz="2000" b="1" cap="all" spc="820" baseline="15000">
                <a:latin typeface="+mn-lt"/>
                <a:ea typeface="+mn-ea"/>
                <a:cs typeface="+mn-cs"/>
                <a:sym typeface="Calibri"/>
              </a:defRPr>
            </a:lvl1pPr>
          </a:lstStyle>
          <a:p>
            <a:pPr lvl="0"/>
            <a:r>
              <a:rPr lang="en-US"/>
              <a:t>Click to edit Master text styles</a:t>
            </a:r>
          </a:p>
        </p:txBody>
      </p:sp>
      <p:sp>
        <p:nvSpPr>
          <p:cNvPr id="22" name="Shape 741"/>
          <p:cNvSpPr>
            <a:spLocks noGrp="1"/>
          </p:cNvSpPr>
          <p:nvPr>
            <p:ph type="body" sz="quarter" idx="30"/>
          </p:nvPr>
        </p:nvSpPr>
        <p:spPr>
          <a:xfrm>
            <a:off x="3191040" y="4215799"/>
            <a:ext cx="6433344" cy="2281390"/>
          </a:xfrm>
          <a:prstGeom prst="rect">
            <a:avLst/>
          </a:prstGeom>
        </p:spPr>
        <p:txBody>
          <a:bodyPr lIns="0" tIns="0" rIns="0" bIns="0" anchor="t">
            <a:noAutofit/>
          </a:bodyPr>
          <a:lstStyle>
            <a:lvl1pPr marL="0" indent="0" defTabSz="1828800">
              <a:spcBef>
                <a:spcPts val="0"/>
              </a:spcBef>
              <a:buSzTx/>
              <a:buNone/>
              <a:defRPr sz="7200">
                <a:latin typeface="+mn-lt"/>
                <a:ea typeface="+mn-ea"/>
                <a:cs typeface="+mn-cs"/>
                <a:sym typeface="Calibri"/>
              </a:defRPr>
            </a:lvl1pPr>
          </a:lstStyle>
          <a:p>
            <a:pPr lvl="0"/>
            <a:r>
              <a:rPr lang="en-US" dirty="0"/>
              <a:t>Click to edit Master text styles</a:t>
            </a:r>
          </a:p>
        </p:txBody>
      </p:sp>
      <p:sp>
        <p:nvSpPr>
          <p:cNvPr id="23" name="Shape 2869"/>
          <p:cNvSpPr/>
          <p:nvPr userDrawn="1"/>
        </p:nvSpPr>
        <p:spPr>
          <a:xfrm>
            <a:off x="11897799" y="3605509"/>
            <a:ext cx="595256" cy="595256"/>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000000"/>
          </a:solidFill>
          <a:ln w="12700">
            <a:solidFill>
              <a:schemeClr val="bg1"/>
            </a:solidFill>
            <a:miter lim="400000"/>
          </a:ln>
        </p:spPr>
        <p:txBody>
          <a:bodyPr lIns="0" tIns="0" rIns="0" bIns="0" anchor="ctr"/>
          <a:lstStyle/>
          <a:p>
            <a:pPr defTabSz="914400">
              <a:lnSpc>
                <a:spcPct val="100000"/>
              </a:lnSpc>
              <a:defRPr sz="1800"/>
            </a:pPr>
            <a:endParaRPr/>
          </a:p>
        </p:txBody>
      </p:sp>
      <p:sp>
        <p:nvSpPr>
          <p:cNvPr id="24" name="Shape 2869"/>
          <p:cNvSpPr/>
          <p:nvPr userDrawn="1"/>
        </p:nvSpPr>
        <p:spPr>
          <a:xfrm>
            <a:off x="11897799" y="6550446"/>
            <a:ext cx="595256" cy="595256"/>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000000"/>
          </a:solidFill>
          <a:ln w="12700">
            <a:solidFill>
              <a:schemeClr val="bg1"/>
            </a:solidFill>
            <a:miter lim="400000"/>
          </a:ln>
        </p:spPr>
        <p:txBody>
          <a:bodyPr lIns="0" tIns="0" rIns="0" bIns="0" anchor="ctr"/>
          <a:lstStyle/>
          <a:p>
            <a:pPr defTabSz="914400">
              <a:lnSpc>
                <a:spcPct val="100000"/>
              </a:lnSpc>
              <a:defRPr sz="1800"/>
            </a:pPr>
            <a:endParaRPr/>
          </a:p>
        </p:txBody>
      </p:sp>
      <p:sp>
        <p:nvSpPr>
          <p:cNvPr id="25" name="Shape 2869"/>
          <p:cNvSpPr/>
          <p:nvPr userDrawn="1"/>
        </p:nvSpPr>
        <p:spPr>
          <a:xfrm>
            <a:off x="11897799" y="9519413"/>
            <a:ext cx="595256" cy="595256"/>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000000"/>
          </a:solidFill>
          <a:ln w="12700">
            <a:solidFill>
              <a:schemeClr val="bg1"/>
            </a:solidFill>
            <a:miter lim="400000"/>
          </a:ln>
        </p:spPr>
        <p:txBody>
          <a:bodyPr lIns="0" tIns="0" rIns="0" bIns="0" anchor="ctr"/>
          <a:lstStyle/>
          <a:p>
            <a:pPr defTabSz="914400">
              <a:lnSpc>
                <a:spcPct val="100000"/>
              </a:lnSpc>
              <a:defRPr sz="1800"/>
            </a:pPr>
            <a:endParaRPr/>
          </a:p>
        </p:txBody>
      </p:sp>
    </p:spTree>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Title + 4 points # ORG">
    <p:spTree>
      <p:nvGrpSpPr>
        <p:cNvPr id="1" name=""/>
        <p:cNvGrpSpPr/>
        <p:nvPr/>
      </p:nvGrpSpPr>
      <p:grpSpPr>
        <a:xfrm>
          <a:off x="0" y="0"/>
          <a:ext cx="0" cy="0"/>
          <a:chOff x="0" y="0"/>
          <a:chExt cx="0" cy="0"/>
        </a:xfrm>
      </p:grpSpPr>
      <p:sp>
        <p:nvSpPr>
          <p:cNvPr id="721" name="Shape 721"/>
          <p:cNvSpPr/>
          <p:nvPr/>
        </p:nvSpPr>
        <p:spPr>
          <a:xfrm rot="20956401">
            <a:off x="8965861" y="-4920399"/>
            <a:ext cx="17153296" cy="16709279"/>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5785"/>
              </a:srgbClr>
            </a:solidFill>
            <a:prstDash val="dash"/>
            <a:miter/>
          </a:ln>
        </p:spPr>
        <p:txBody>
          <a:bodyPr lIns="0" tIns="0" rIns="0" bIns="0"/>
          <a:lstStyle/>
          <a:p>
            <a:pPr>
              <a:lnSpc>
                <a:spcPct val="100000"/>
              </a:lnSpc>
              <a:defRPr sz="3600"/>
            </a:pPr>
            <a:endParaRPr/>
          </a:p>
        </p:txBody>
      </p:sp>
      <p:sp>
        <p:nvSpPr>
          <p:cNvPr id="722" name="Shape 722"/>
          <p:cNvSpPr/>
          <p:nvPr/>
        </p:nvSpPr>
        <p:spPr>
          <a:xfrm>
            <a:off x="2051210" y="-1587996"/>
            <a:ext cx="9435780" cy="9435777"/>
          </a:xfrm>
          <a:custGeom>
            <a:avLst/>
            <a:gdLst/>
            <a:ahLst/>
            <a:cxnLst>
              <a:cxn ang="0">
                <a:pos x="wd2" y="hd2"/>
              </a:cxn>
              <a:cxn ang="5400000">
                <a:pos x="wd2" y="hd2"/>
              </a:cxn>
              <a:cxn ang="10800000">
                <a:pos x="wd2" y="hd2"/>
              </a:cxn>
              <a:cxn ang="16200000">
                <a:pos x="wd2" y="hd2"/>
              </a:cxn>
            </a:cxnLst>
            <a:rect l="0" t="0" r="r" b="b"/>
            <a:pathLst>
              <a:path w="20465" h="20465"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12700">
            <a:solidFill>
              <a:srgbClr val="000000">
                <a:alpha val="5000"/>
              </a:srgbClr>
            </a:solidFill>
          </a:ln>
        </p:spPr>
        <p:txBody>
          <a:bodyPr lIns="0" tIns="0" rIns="0" bIns="0"/>
          <a:lstStyle/>
          <a:p>
            <a:pPr>
              <a:lnSpc>
                <a:spcPct val="100000"/>
              </a:lnSpc>
              <a:defRPr sz="3600"/>
            </a:pPr>
            <a:endParaRPr/>
          </a:p>
        </p:txBody>
      </p:sp>
      <p:sp>
        <p:nvSpPr>
          <p:cNvPr id="723" name="Shape 723"/>
          <p:cNvSpPr>
            <a:spLocks noGrp="1"/>
          </p:cNvSpPr>
          <p:nvPr>
            <p:ph type="body" sz="quarter" idx="13"/>
          </p:nvPr>
        </p:nvSpPr>
        <p:spPr>
          <a:xfrm>
            <a:off x="12212836" y="7668362"/>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724" name="Shape 724"/>
          <p:cNvSpPr>
            <a:spLocks noGrp="1"/>
          </p:cNvSpPr>
          <p:nvPr>
            <p:ph type="body" sz="quarter" idx="14"/>
          </p:nvPr>
        </p:nvSpPr>
        <p:spPr>
          <a:xfrm>
            <a:off x="12212836" y="8208012"/>
            <a:ext cx="4540747" cy="1809281"/>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725" name="Shape 725"/>
          <p:cNvSpPr>
            <a:spLocks noGrp="1"/>
          </p:cNvSpPr>
          <p:nvPr>
            <p:ph type="body" sz="quarter" idx="15"/>
          </p:nvPr>
        </p:nvSpPr>
        <p:spPr>
          <a:xfrm>
            <a:off x="12212836" y="4662694"/>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726" name="Shape 726"/>
          <p:cNvSpPr>
            <a:spLocks noGrp="1"/>
          </p:cNvSpPr>
          <p:nvPr>
            <p:ph type="body" sz="quarter" idx="16"/>
          </p:nvPr>
        </p:nvSpPr>
        <p:spPr>
          <a:xfrm>
            <a:off x="12212836" y="5202345"/>
            <a:ext cx="4540747" cy="1456935"/>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727" name="Shape 727"/>
          <p:cNvSpPr>
            <a:spLocks noGrp="1"/>
          </p:cNvSpPr>
          <p:nvPr>
            <p:ph type="body" sz="quarter" idx="17"/>
          </p:nvPr>
        </p:nvSpPr>
        <p:spPr>
          <a:xfrm>
            <a:off x="18256197" y="4688095"/>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728" name="Shape 728"/>
          <p:cNvSpPr>
            <a:spLocks noGrp="1"/>
          </p:cNvSpPr>
          <p:nvPr>
            <p:ph type="body" sz="quarter" idx="18"/>
          </p:nvPr>
        </p:nvSpPr>
        <p:spPr>
          <a:xfrm>
            <a:off x="18256197" y="5227745"/>
            <a:ext cx="4540746" cy="1809281"/>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729" name="Shape 729"/>
          <p:cNvSpPr>
            <a:spLocks noGrp="1"/>
          </p:cNvSpPr>
          <p:nvPr>
            <p:ph type="body" sz="quarter" idx="19"/>
          </p:nvPr>
        </p:nvSpPr>
        <p:spPr>
          <a:xfrm>
            <a:off x="10536766" y="4419833"/>
            <a:ext cx="1346201" cy="1456936"/>
          </a:xfrm>
          <a:custGeom>
            <a:avLst/>
            <a:gdLst/>
            <a:ahLst/>
            <a:cxnLst>
              <a:cxn ang="0">
                <a:pos x="wd2" y="hd2"/>
              </a:cxn>
              <a:cxn ang="5400000">
                <a:pos x="wd2" y="hd2"/>
              </a:cxn>
              <a:cxn ang="10800000">
                <a:pos x="wd2" y="hd2"/>
              </a:cxn>
              <a:cxn ang="16200000">
                <a:pos x="wd2" y="hd2"/>
              </a:cxn>
            </a:cxnLst>
            <a:rect l="0" t="0" r="r" b="b"/>
            <a:pathLst>
              <a:path w="21600" h="21251" extrusionOk="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p:spPr>
        <p:txBody>
          <a:bodyPr lIns="0" tIns="0" rIns="0" bIns="0">
            <a:noAutofit/>
          </a:bodyPr>
          <a:lstStyle>
            <a:lvl1pPr>
              <a:defRPr>
                <a:noFill/>
              </a:defRPr>
            </a:lvl1pPr>
          </a:lstStyle>
          <a:p>
            <a:pPr marL="0" marR="0" lvl="0" indent="0" algn="l" defTabSz="1828800" rtl="0" latinLnBrk="0">
              <a:lnSpc>
                <a:spcPct val="100000"/>
              </a:lnSpc>
              <a:spcBef>
                <a:spcPts val="0"/>
              </a:spcBef>
              <a:spcAft>
                <a:spcPts val="0"/>
              </a:spcAft>
              <a:buClrTx/>
              <a:buSzTx/>
              <a:buFontTx/>
              <a:buNone/>
              <a:tabLst/>
              <a:defRPr sz="3600">
                <a:latin typeface="+mn-lt"/>
                <a:ea typeface="+mn-ea"/>
                <a:cs typeface="+mn-cs"/>
                <a:sym typeface="Calibri"/>
              </a:defRPr>
            </a:pPr>
            <a:r>
              <a:rPr lang="en-US" dirty="0"/>
              <a:t>Click to edit Master text styles</a:t>
            </a:r>
          </a:p>
        </p:txBody>
      </p:sp>
      <p:sp>
        <p:nvSpPr>
          <p:cNvPr id="731" name="Shape 731"/>
          <p:cNvSpPr>
            <a:spLocks noGrp="1"/>
          </p:cNvSpPr>
          <p:nvPr>
            <p:ph type="body" sz="quarter" idx="21"/>
          </p:nvPr>
        </p:nvSpPr>
        <p:spPr>
          <a:xfrm>
            <a:off x="10536766" y="7397428"/>
            <a:ext cx="1346201" cy="1456935"/>
          </a:xfrm>
          <a:custGeom>
            <a:avLst/>
            <a:gdLst/>
            <a:ahLst/>
            <a:cxnLst>
              <a:cxn ang="0">
                <a:pos x="wd2" y="hd2"/>
              </a:cxn>
              <a:cxn ang="5400000">
                <a:pos x="wd2" y="hd2"/>
              </a:cxn>
              <a:cxn ang="10800000">
                <a:pos x="wd2" y="hd2"/>
              </a:cxn>
              <a:cxn ang="16200000">
                <a:pos x="wd2" y="hd2"/>
              </a:cxn>
            </a:cxnLst>
            <a:rect l="0" t="0" r="r" b="b"/>
            <a:pathLst>
              <a:path w="21600" h="21251" extrusionOk="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p:spPr>
        <p:txBody>
          <a:bodyPr lIns="0" tIns="0" rIns="0" bIns="0">
            <a:noAutofit/>
          </a:bodyPr>
          <a:lstStyle>
            <a:lvl1pPr>
              <a:defRPr>
                <a:noFill/>
              </a:defRPr>
            </a:lvl1pPr>
          </a:lstStyle>
          <a:p>
            <a:pPr marL="0" lvl="0" indent="0" defTabSz="1828800">
              <a:lnSpc>
                <a:spcPct val="100000"/>
              </a:lnSpc>
              <a:spcBef>
                <a:spcPts val="0"/>
              </a:spcBef>
              <a:buSzTx/>
              <a:buNone/>
              <a:defRPr sz="3600">
                <a:latin typeface="+mn-lt"/>
                <a:ea typeface="+mn-ea"/>
                <a:cs typeface="+mn-cs"/>
                <a:sym typeface="Calibri"/>
              </a:defRPr>
            </a:pPr>
            <a:r>
              <a:rPr lang="en-US" dirty="0"/>
              <a:t>Click to edit Master text styles</a:t>
            </a:r>
          </a:p>
        </p:txBody>
      </p:sp>
      <p:sp>
        <p:nvSpPr>
          <p:cNvPr id="733" name="Shape 733"/>
          <p:cNvSpPr>
            <a:spLocks noGrp="1"/>
          </p:cNvSpPr>
          <p:nvPr>
            <p:ph type="body" sz="quarter" idx="23"/>
          </p:nvPr>
        </p:nvSpPr>
        <p:spPr>
          <a:xfrm>
            <a:off x="16578164" y="4419833"/>
            <a:ext cx="1346201" cy="1456936"/>
          </a:xfrm>
          <a:custGeom>
            <a:avLst/>
            <a:gdLst/>
            <a:ahLst/>
            <a:cxnLst>
              <a:cxn ang="0">
                <a:pos x="wd2" y="hd2"/>
              </a:cxn>
              <a:cxn ang="5400000">
                <a:pos x="wd2" y="hd2"/>
              </a:cxn>
              <a:cxn ang="10800000">
                <a:pos x="wd2" y="hd2"/>
              </a:cxn>
              <a:cxn ang="16200000">
                <a:pos x="wd2" y="hd2"/>
              </a:cxn>
            </a:cxnLst>
            <a:rect l="0" t="0" r="r" b="b"/>
            <a:pathLst>
              <a:path w="21600" h="21251" extrusionOk="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p:spPr>
        <p:txBody>
          <a:bodyPr lIns="0" tIns="0" rIns="0" bIns="0">
            <a:noAutofit/>
          </a:bodyPr>
          <a:lstStyle>
            <a:lvl1pPr>
              <a:defRPr>
                <a:noFill/>
              </a:defRPr>
            </a:lvl1pPr>
          </a:lstStyle>
          <a:p>
            <a:pPr marL="0" lvl="0" indent="0" defTabSz="1828800">
              <a:lnSpc>
                <a:spcPct val="100000"/>
              </a:lnSpc>
              <a:spcBef>
                <a:spcPts val="0"/>
              </a:spcBef>
              <a:buSzTx/>
              <a:buNone/>
              <a:defRPr sz="3600">
                <a:latin typeface="+mn-lt"/>
                <a:ea typeface="+mn-ea"/>
                <a:cs typeface="+mn-cs"/>
                <a:sym typeface="Calibri"/>
              </a:defRPr>
            </a:pPr>
            <a:r>
              <a:rPr lang="en-US" dirty="0"/>
              <a:t>Click to edit Master text styles</a:t>
            </a:r>
          </a:p>
        </p:txBody>
      </p:sp>
      <p:sp>
        <p:nvSpPr>
          <p:cNvPr id="735" name="Shape 735"/>
          <p:cNvSpPr>
            <a:spLocks noGrp="1"/>
          </p:cNvSpPr>
          <p:nvPr>
            <p:ph type="body" sz="quarter" idx="25"/>
          </p:nvPr>
        </p:nvSpPr>
        <p:spPr>
          <a:xfrm>
            <a:off x="18256197" y="7719162"/>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736" name="Shape 736"/>
          <p:cNvSpPr>
            <a:spLocks noGrp="1"/>
          </p:cNvSpPr>
          <p:nvPr>
            <p:ph type="body" sz="quarter" idx="26"/>
          </p:nvPr>
        </p:nvSpPr>
        <p:spPr>
          <a:xfrm>
            <a:off x="18256197" y="8258812"/>
            <a:ext cx="4540746" cy="1809281"/>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737" name="Shape 737"/>
          <p:cNvSpPr>
            <a:spLocks noGrp="1"/>
          </p:cNvSpPr>
          <p:nvPr>
            <p:ph type="body" sz="quarter" idx="27"/>
          </p:nvPr>
        </p:nvSpPr>
        <p:spPr>
          <a:xfrm>
            <a:off x="16578164" y="7397428"/>
            <a:ext cx="1346201" cy="1456935"/>
          </a:xfrm>
          <a:custGeom>
            <a:avLst/>
            <a:gdLst/>
            <a:ahLst/>
            <a:cxnLst>
              <a:cxn ang="0">
                <a:pos x="wd2" y="hd2"/>
              </a:cxn>
              <a:cxn ang="5400000">
                <a:pos x="wd2" y="hd2"/>
              </a:cxn>
              <a:cxn ang="10800000">
                <a:pos x="wd2" y="hd2"/>
              </a:cxn>
              <a:cxn ang="16200000">
                <a:pos x="wd2" y="hd2"/>
              </a:cxn>
            </a:cxnLst>
            <a:rect l="0" t="0" r="r" b="b"/>
            <a:pathLst>
              <a:path w="21600" h="21251" extrusionOk="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p:spPr>
        <p:txBody>
          <a:bodyPr lIns="0" tIns="0" rIns="0" bIns="0">
            <a:noAutofit/>
          </a:bodyPr>
          <a:lstStyle>
            <a:lvl1pPr>
              <a:defRPr>
                <a:noFill/>
              </a:defRPr>
            </a:lvl1pPr>
          </a:lstStyle>
          <a:p>
            <a:pPr marL="0" lvl="0" indent="0" defTabSz="1828800">
              <a:lnSpc>
                <a:spcPct val="100000"/>
              </a:lnSpc>
              <a:spcBef>
                <a:spcPts val="0"/>
              </a:spcBef>
              <a:buSzTx/>
              <a:buNone/>
              <a:defRPr sz="3600">
                <a:latin typeface="+mn-lt"/>
                <a:ea typeface="+mn-ea"/>
                <a:cs typeface="+mn-cs"/>
                <a:sym typeface="Calibri"/>
              </a:defRPr>
            </a:pPr>
            <a:r>
              <a:rPr lang="en-US"/>
              <a:t>Click to edit Master text styles</a:t>
            </a:r>
          </a:p>
        </p:txBody>
      </p:sp>
      <p:sp>
        <p:nvSpPr>
          <p:cNvPr id="740" name="Shape 740"/>
          <p:cNvSpPr>
            <a:spLocks noGrp="1"/>
          </p:cNvSpPr>
          <p:nvPr>
            <p:ph type="body" sz="quarter" idx="29"/>
          </p:nvPr>
        </p:nvSpPr>
        <p:spPr>
          <a:xfrm>
            <a:off x="3191040" y="3503751"/>
            <a:ext cx="5307609" cy="579041"/>
          </a:xfrm>
          <a:prstGeom prst="rect">
            <a:avLst/>
          </a:prstGeom>
        </p:spPr>
        <p:txBody>
          <a:bodyPr anchor="t"/>
          <a:lstStyle>
            <a:lvl1pPr marL="0" indent="0">
              <a:spcBef>
                <a:spcPts val="0"/>
              </a:spcBef>
              <a:buSzTx/>
              <a:buNone/>
              <a:defRPr sz="2000" b="1" cap="all" spc="820" baseline="15000">
                <a:latin typeface="+mn-lt"/>
                <a:ea typeface="+mn-ea"/>
                <a:cs typeface="+mn-cs"/>
                <a:sym typeface="Calibri"/>
              </a:defRPr>
            </a:lvl1pPr>
          </a:lstStyle>
          <a:p>
            <a:pPr lvl="0"/>
            <a:r>
              <a:rPr lang="en-US"/>
              <a:t>Click to edit Master text styles</a:t>
            </a:r>
          </a:p>
        </p:txBody>
      </p:sp>
      <p:sp>
        <p:nvSpPr>
          <p:cNvPr id="741" name="Shape 741"/>
          <p:cNvSpPr>
            <a:spLocks noGrp="1"/>
          </p:cNvSpPr>
          <p:nvPr>
            <p:ph type="body" sz="quarter" idx="30"/>
          </p:nvPr>
        </p:nvSpPr>
        <p:spPr>
          <a:xfrm>
            <a:off x="3191040" y="4215799"/>
            <a:ext cx="6433344" cy="2281390"/>
          </a:xfrm>
          <a:prstGeom prst="rect">
            <a:avLst/>
          </a:prstGeom>
        </p:spPr>
        <p:txBody>
          <a:bodyPr lIns="0" tIns="0" rIns="0" bIns="0" anchor="t">
            <a:noAutofit/>
          </a:bodyPr>
          <a:lstStyle>
            <a:lvl1pPr marL="0" indent="0" defTabSz="1828800">
              <a:spcBef>
                <a:spcPts val="0"/>
              </a:spcBef>
              <a:buSzTx/>
              <a:buNone/>
              <a:defRPr sz="7200">
                <a:latin typeface="+mn-lt"/>
                <a:ea typeface="+mn-ea"/>
                <a:cs typeface="+mn-cs"/>
                <a:sym typeface="Calibri"/>
              </a:defRPr>
            </a:lvl1pPr>
          </a:lstStyle>
          <a:p>
            <a:pPr lvl="0"/>
            <a:r>
              <a:rPr lang="en-US"/>
              <a:t>Click to edit Master text styles</a:t>
            </a:r>
          </a:p>
        </p:txBody>
      </p:sp>
      <p:sp>
        <p:nvSpPr>
          <p:cNvPr id="742" name="Shape 742"/>
          <p:cNvSpPr>
            <a:spLocks noGrp="1"/>
          </p:cNvSpPr>
          <p:nvPr>
            <p:ph type="sldNum" sz="quarter" idx="2"/>
          </p:nvPr>
        </p:nvSpPr>
        <p:spPr>
          <a:prstGeom prst="rect">
            <a:avLst/>
          </a:prstGeom>
        </p:spPr>
        <p:txBody>
          <a:bodyPr/>
          <a:lstStyle/>
          <a:p>
            <a:fld id="{86CB4B4D-7CA3-9044-876B-883B54F8677D}" type="slidenum">
              <a:rPr/>
              <a:t>‹#›</a:t>
            </a:fld>
            <a:endParaRPr/>
          </a:p>
        </p:txBody>
      </p:sp>
      <p:sp>
        <p:nvSpPr>
          <p:cNvPr id="25" name="Shape 2869"/>
          <p:cNvSpPr/>
          <p:nvPr userDrawn="1"/>
        </p:nvSpPr>
        <p:spPr>
          <a:xfrm>
            <a:off x="10912238" y="4850673"/>
            <a:ext cx="595256" cy="595256"/>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000000"/>
          </a:solidFill>
          <a:ln w="12700">
            <a:solidFill>
              <a:schemeClr val="bg1"/>
            </a:solidFill>
            <a:miter lim="400000"/>
          </a:ln>
        </p:spPr>
        <p:txBody>
          <a:bodyPr lIns="0" tIns="0" rIns="0" bIns="0" anchor="ctr"/>
          <a:lstStyle/>
          <a:p>
            <a:pPr defTabSz="914400">
              <a:lnSpc>
                <a:spcPct val="100000"/>
              </a:lnSpc>
              <a:defRPr sz="1800"/>
            </a:pPr>
            <a:endParaRPr/>
          </a:p>
        </p:txBody>
      </p:sp>
      <p:sp>
        <p:nvSpPr>
          <p:cNvPr id="26" name="Shape 2869"/>
          <p:cNvSpPr/>
          <p:nvPr userDrawn="1"/>
        </p:nvSpPr>
        <p:spPr>
          <a:xfrm>
            <a:off x="16940274" y="4850673"/>
            <a:ext cx="595256" cy="595256"/>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000000"/>
          </a:solidFill>
          <a:ln w="12700">
            <a:solidFill>
              <a:schemeClr val="bg1"/>
            </a:solidFill>
            <a:miter lim="400000"/>
          </a:ln>
        </p:spPr>
        <p:txBody>
          <a:bodyPr lIns="0" tIns="0" rIns="0" bIns="0" anchor="ctr"/>
          <a:lstStyle/>
          <a:p>
            <a:pPr defTabSz="914400">
              <a:lnSpc>
                <a:spcPct val="100000"/>
              </a:lnSpc>
              <a:defRPr sz="1800"/>
            </a:pPr>
            <a:endParaRPr/>
          </a:p>
        </p:txBody>
      </p:sp>
      <p:sp>
        <p:nvSpPr>
          <p:cNvPr id="27" name="Shape 2869"/>
          <p:cNvSpPr/>
          <p:nvPr userDrawn="1"/>
        </p:nvSpPr>
        <p:spPr>
          <a:xfrm>
            <a:off x="10912238" y="7828267"/>
            <a:ext cx="595256" cy="595256"/>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000000"/>
          </a:solidFill>
          <a:ln w="12700">
            <a:solidFill>
              <a:schemeClr val="bg1"/>
            </a:solidFill>
            <a:miter lim="400000"/>
          </a:ln>
        </p:spPr>
        <p:txBody>
          <a:bodyPr lIns="0" tIns="0" rIns="0" bIns="0" anchor="ctr"/>
          <a:lstStyle/>
          <a:p>
            <a:pPr defTabSz="914400">
              <a:lnSpc>
                <a:spcPct val="100000"/>
              </a:lnSpc>
              <a:defRPr sz="1800"/>
            </a:pPr>
            <a:endParaRPr/>
          </a:p>
        </p:txBody>
      </p:sp>
      <p:sp>
        <p:nvSpPr>
          <p:cNvPr id="28" name="Shape 2869"/>
          <p:cNvSpPr/>
          <p:nvPr userDrawn="1"/>
        </p:nvSpPr>
        <p:spPr>
          <a:xfrm>
            <a:off x="16940274" y="7828267"/>
            <a:ext cx="595256" cy="595256"/>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000000"/>
          </a:solidFill>
          <a:ln w="12700">
            <a:solidFill>
              <a:schemeClr val="bg1"/>
            </a:solidFill>
            <a:miter lim="400000"/>
          </a:ln>
        </p:spPr>
        <p:txBody>
          <a:bodyPr lIns="0" tIns="0" rIns="0" bIns="0" anchor="ctr"/>
          <a:lstStyle/>
          <a:p>
            <a:pPr defTabSz="914400">
              <a:lnSpc>
                <a:spcPct val="100000"/>
              </a:lnSpc>
              <a:defRPr sz="1800"/>
            </a:pPr>
            <a:endParaRPr/>
          </a:p>
        </p:txBody>
      </p:sp>
      <p:sp>
        <p:nvSpPr>
          <p:cNvPr id="29" name="Shape 739"/>
          <p:cNvSpPr/>
          <p:nvPr userDrawn="1"/>
        </p:nvSpPr>
        <p:spPr>
          <a:xfrm>
            <a:off x="3191040" y="6804571"/>
            <a:ext cx="1382487" cy="1"/>
          </a:xfrm>
          <a:prstGeom prst="line">
            <a:avLst/>
          </a:prstGeom>
          <a:ln w="50800">
            <a:solidFill>
              <a:srgbClr val="FF6F0D"/>
            </a:solidFill>
            <a:miter/>
          </a:ln>
        </p:spPr>
        <p:txBody>
          <a:bodyPr tIns="91439" bIns="91439"/>
          <a:lstStyle/>
          <a:p>
            <a:pPr>
              <a:lnSpc>
                <a:spcPct val="100000"/>
              </a:lnSpc>
              <a:defRPr sz="3600"/>
            </a:pPr>
            <a:endParaRPr/>
          </a:p>
        </p:txBody>
      </p:sp>
    </p:spTree>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x" preserve="1">
  <p:cSld name="Title / Agenda + 6 points">
    <p:spTree>
      <p:nvGrpSpPr>
        <p:cNvPr id="1" name=""/>
        <p:cNvGrpSpPr/>
        <p:nvPr/>
      </p:nvGrpSpPr>
      <p:grpSpPr>
        <a:xfrm>
          <a:off x="0" y="0"/>
          <a:ext cx="0" cy="0"/>
          <a:chOff x="0" y="0"/>
          <a:chExt cx="0" cy="0"/>
        </a:xfrm>
      </p:grpSpPr>
      <p:sp>
        <p:nvSpPr>
          <p:cNvPr id="749" name="Shape 749"/>
          <p:cNvSpPr/>
          <p:nvPr/>
        </p:nvSpPr>
        <p:spPr>
          <a:xfrm rot="20956401">
            <a:off x="-4987206" y="-3227066"/>
            <a:ext cx="17153296" cy="16709279"/>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5785"/>
              </a:srgbClr>
            </a:solidFill>
            <a:prstDash val="dash"/>
            <a:miter/>
          </a:ln>
        </p:spPr>
        <p:txBody>
          <a:bodyPr lIns="0" tIns="0" rIns="0" bIns="0"/>
          <a:lstStyle/>
          <a:p>
            <a:pPr>
              <a:lnSpc>
                <a:spcPct val="100000"/>
              </a:lnSpc>
              <a:defRPr sz="3600"/>
            </a:pPr>
            <a:endParaRPr/>
          </a:p>
        </p:txBody>
      </p:sp>
      <p:sp>
        <p:nvSpPr>
          <p:cNvPr id="750" name="Shape 750"/>
          <p:cNvSpPr>
            <a:spLocks noGrp="1"/>
          </p:cNvSpPr>
          <p:nvPr>
            <p:ph type="title"/>
          </p:nvPr>
        </p:nvSpPr>
        <p:spPr>
          <a:xfrm>
            <a:off x="3191040" y="5713961"/>
            <a:ext cx="6433344" cy="2281390"/>
          </a:xfrm>
          <a:prstGeom prst="rect">
            <a:avLst/>
          </a:prstGeom>
        </p:spPr>
        <p:txBody>
          <a:bodyPr lIns="0" tIns="0" rIns="0" bIns="0" anchor="t">
            <a:noAutofit/>
          </a:bodyPr>
          <a:lstStyle>
            <a:lvl1pPr algn="l" defTabSz="1828800">
              <a:defRPr sz="7200" cap="none" spc="0" baseline="0">
                <a:latin typeface="+mn-lt"/>
                <a:ea typeface="+mn-ea"/>
                <a:cs typeface="+mn-cs"/>
                <a:sym typeface="Calibri"/>
              </a:defRPr>
            </a:lvl1pPr>
          </a:lstStyle>
          <a:p>
            <a:r>
              <a:rPr lang="en-US"/>
              <a:t>Click to edit Master title style</a:t>
            </a:r>
            <a:endParaRPr/>
          </a:p>
        </p:txBody>
      </p:sp>
      <p:sp>
        <p:nvSpPr>
          <p:cNvPr id="751" name="Shape 751"/>
          <p:cNvSpPr>
            <a:spLocks noGrp="1"/>
          </p:cNvSpPr>
          <p:nvPr>
            <p:ph type="body" sz="quarter" idx="13"/>
          </p:nvPr>
        </p:nvSpPr>
        <p:spPr>
          <a:xfrm>
            <a:off x="12431130" y="5793601"/>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752" name="Shape 752"/>
          <p:cNvSpPr>
            <a:spLocks noGrp="1"/>
          </p:cNvSpPr>
          <p:nvPr>
            <p:ph type="body" sz="quarter" idx="14"/>
          </p:nvPr>
        </p:nvSpPr>
        <p:spPr>
          <a:xfrm>
            <a:off x="12431130" y="6333251"/>
            <a:ext cx="4540747" cy="1809282"/>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753" name="Shape 753"/>
          <p:cNvSpPr/>
          <p:nvPr/>
        </p:nvSpPr>
        <p:spPr>
          <a:xfrm>
            <a:off x="3191040" y="8302733"/>
            <a:ext cx="1382487" cy="1"/>
          </a:xfrm>
          <a:prstGeom prst="line">
            <a:avLst/>
          </a:prstGeom>
          <a:ln w="50800">
            <a:solidFill>
              <a:srgbClr val="FF6F0D"/>
            </a:solidFill>
            <a:miter/>
          </a:ln>
        </p:spPr>
        <p:txBody>
          <a:bodyPr tIns="91439" bIns="91439"/>
          <a:lstStyle/>
          <a:p>
            <a:pPr>
              <a:lnSpc>
                <a:spcPct val="100000"/>
              </a:lnSpc>
              <a:defRPr sz="3600"/>
            </a:pPr>
            <a:endParaRPr/>
          </a:p>
        </p:txBody>
      </p:sp>
      <p:sp>
        <p:nvSpPr>
          <p:cNvPr id="754" name="Shape 754"/>
          <p:cNvSpPr>
            <a:spLocks noGrp="1"/>
          </p:cNvSpPr>
          <p:nvPr>
            <p:ph type="body" sz="quarter" idx="15"/>
          </p:nvPr>
        </p:nvSpPr>
        <p:spPr>
          <a:xfrm>
            <a:off x="12431130" y="2787934"/>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755" name="Shape 755"/>
          <p:cNvSpPr>
            <a:spLocks noGrp="1"/>
          </p:cNvSpPr>
          <p:nvPr>
            <p:ph type="body" sz="quarter" idx="16"/>
          </p:nvPr>
        </p:nvSpPr>
        <p:spPr>
          <a:xfrm>
            <a:off x="12431130" y="3327584"/>
            <a:ext cx="4540747" cy="1456936"/>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756" name="Shape 756"/>
          <p:cNvSpPr>
            <a:spLocks noGrp="1"/>
          </p:cNvSpPr>
          <p:nvPr>
            <p:ph type="body" sz="quarter" idx="17"/>
          </p:nvPr>
        </p:nvSpPr>
        <p:spPr>
          <a:xfrm>
            <a:off x="18510197" y="2813335"/>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757" name="Shape 757"/>
          <p:cNvSpPr>
            <a:spLocks noGrp="1"/>
          </p:cNvSpPr>
          <p:nvPr>
            <p:ph type="body" sz="quarter" idx="18"/>
          </p:nvPr>
        </p:nvSpPr>
        <p:spPr>
          <a:xfrm>
            <a:off x="18510197" y="3352985"/>
            <a:ext cx="4540746" cy="1809281"/>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758" name="Shape 758"/>
          <p:cNvSpPr>
            <a:spLocks noGrp="1"/>
          </p:cNvSpPr>
          <p:nvPr>
            <p:ph type="body" sz="quarter" idx="19"/>
          </p:nvPr>
        </p:nvSpPr>
        <p:spPr>
          <a:xfrm>
            <a:off x="10790766" y="2545073"/>
            <a:ext cx="1346201" cy="1456935"/>
          </a:xfrm>
          <a:custGeom>
            <a:avLst/>
            <a:gdLst/>
            <a:ahLst/>
            <a:cxnLst>
              <a:cxn ang="0">
                <a:pos x="wd2" y="hd2"/>
              </a:cxn>
              <a:cxn ang="5400000">
                <a:pos x="wd2" y="hd2"/>
              </a:cxn>
              <a:cxn ang="10800000">
                <a:pos x="wd2" y="hd2"/>
              </a:cxn>
              <a:cxn ang="16200000">
                <a:pos x="wd2" y="hd2"/>
              </a:cxn>
            </a:cxnLst>
            <a:rect l="0" t="0" r="r" b="b"/>
            <a:pathLst>
              <a:path w="21600" h="21251" extrusionOk="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p:spPr>
        <p:txBody>
          <a:bodyPr lIns="0" tIns="0" rIns="0" bIns="0">
            <a:noAutofit/>
          </a:bodyPr>
          <a:lstStyle>
            <a:lvl1pPr>
              <a:defRPr>
                <a:noFill/>
              </a:defRPr>
            </a:lvl1pPr>
          </a:lstStyle>
          <a:p>
            <a:pPr marL="0" marR="0" lvl="0" indent="0" algn="l" defTabSz="1828800" rtl="0" latinLnBrk="0">
              <a:lnSpc>
                <a:spcPct val="100000"/>
              </a:lnSpc>
              <a:spcBef>
                <a:spcPts val="0"/>
              </a:spcBef>
              <a:spcAft>
                <a:spcPts val="0"/>
              </a:spcAft>
              <a:buClrTx/>
              <a:buSzTx/>
              <a:buFontTx/>
              <a:buNone/>
              <a:tabLst/>
              <a:defRPr sz="3600">
                <a:latin typeface="+mn-lt"/>
                <a:ea typeface="+mn-ea"/>
                <a:cs typeface="+mn-cs"/>
                <a:sym typeface="Calibri"/>
              </a:defRPr>
            </a:pPr>
            <a:r>
              <a:rPr lang="en-US"/>
              <a:t>Click to edit Master text styles</a:t>
            </a:r>
          </a:p>
        </p:txBody>
      </p:sp>
      <p:sp>
        <p:nvSpPr>
          <p:cNvPr id="759" name="Shape 759"/>
          <p:cNvSpPr>
            <a:spLocks noGrp="1"/>
          </p:cNvSpPr>
          <p:nvPr>
            <p:ph type="body" sz="quarter" idx="20"/>
          </p:nvPr>
        </p:nvSpPr>
        <p:spPr>
          <a:xfrm>
            <a:off x="11013984" y="3125808"/>
            <a:ext cx="899766" cy="295466"/>
          </a:xfrm>
          <a:prstGeom prst="rect">
            <a:avLst/>
          </a:prstGeom>
        </p:spPr>
        <p:txBody>
          <a:bodyPr lIns="0" tIns="0" rIns="0" bIns="0">
            <a:spAutoFit/>
          </a:bodyPr>
          <a:lstStyle>
            <a:lvl1pPr marL="0" indent="0" algn="ctr">
              <a:spcBef>
                <a:spcPts val="0"/>
              </a:spcBef>
              <a:buSzTx/>
              <a:buNone/>
              <a:defRPr sz="3600" b="1" cap="all" spc="820" baseline="15000">
                <a:solidFill>
                  <a:srgbClr val="FFFFFF"/>
                </a:solidFill>
                <a:latin typeface="+mn-lt"/>
                <a:ea typeface="+mn-ea"/>
                <a:cs typeface="+mn-cs"/>
                <a:sym typeface="Calibri"/>
              </a:defRPr>
            </a:lvl1pPr>
          </a:lstStyle>
          <a:p>
            <a:pPr lvl="0"/>
            <a:r>
              <a:rPr lang="en-US"/>
              <a:t>Click to edit Master text styles</a:t>
            </a:r>
          </a:p>
        </p:txBody>
      </p:sp>
      <p:sp>
        <p:nvSpPr>
          <p:cNvPr id="760" name="Shape 760"/>
          <p:cNvSpPr>
            <a:spLocks noGrp="1"/>
          </p:cNvSpPr>
          <p:nvPr>
            <p:ph type="body" sz="quarter" idx="21"/>
          </p:nvPr>
        </p:nvSpPr>
        <p:spPr>
          <a:xfrm>
            <a:off x="10790766" y="5501891"/>
            <a:ext cx="1346201" cy="1456935"/>
          </a:xfrm>
          <a:custGeom>
            <a:avLst/>
            <a:gdLst/>
            <a:ahLst/>
            <a:cxnLst>
              <a:cxn ang="0">
                <a:pos x="wd2" y="hd2"/>
              </a:cxn>
              <a:cxn ang="5400000">
                <a:pos x="wd2" y="hd2"/>
              </a:cxn>
              <a:cxn ang="10800000">
                <a:pos x="wd2" y="hd2"/>
              </a:cxn>
              <a:cxn ang="16200000">
                <a:pos x="wd2" y="hd2"/>
              </a:cxn>
            </a:cxnLst>
            <a:rect l="0" t="0" r="r" b="b"/>
            <a:pathLst>
              <a:path w="21600" h="21251" extrusionOk="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p:spPr>
        <p:txBody>
          <a:bodyPr lIns="0" tIns="0" rIns="0" bIns="0">
            <a:noAutofit/>
          </a:bodyPr>
          <a:lstStyle>
            <a:lvl1pPr>
              <a:defRPr>
                <a:noFill/>
              </a:defRPr>
            </a:lvl1pPr>
          </a:lstStyle>
          <a:p>
            <a:pPr marL="0" lvl="0" indent="0" defTabSz="1828800">
              <a:lnSpc>
                <a:spcPct val="100000"/>
              </a:lnSpc>
              <a:spcBef>
                <a:spcPts val="0"/>
              </a:spcBef>
              <a:buSzTx/>
              <a:buNone/>
              <a:defRPr sz="3600">
                <a:latin typeface="+mn-lt"/>
                <a:ea typeface="+mn-ea"/>
                <a:cs typeface="+mn-cs"/>
                <a:sym typeface="Calibri"/>
              </a:defRPr>
            </a:pPr>
            <a:r>
              <a:rPr lang="en-US"/>
              <a:t>Click to edit Master text styles</a:t>
            </a:r>
          </a:p>
        </p:txBody>
      </p:sp>
      <p:sp>
        <p:nvSpPr>
          <p:cNvPr id="761" name="Shape 761"/>
          <p:cNvSpPr>
            <a:spLocks noGrp="1"/>
          </p:cNvSpPr>
          <p:nvPr>
            <p:ph type="body" sz="quarter" idx="22"/>
          </p:nvPr>
        </p:nvSpPr>
        <p:spPr>
          <a:xfrm>
            <a:off x="11013984" y="6082626"/>
            <a:ext cx="899766" cy="295466"/>
          </a:xfrm>
          <a:prstGeom prst="rect">
            <a:avLst/>
          </a:prstGeom>
        </p:spPr>
        <p:txBody>
          <a:bodyPr lIns="0" tIns="0" rIns="0" bIns="0">
            <a:spAutoFit/>
          </a:bodyPr>
          <a:lstStyle>
            <a:lvl1pPr marL="0" indent="0" algn="ctr">
              <a:spcBef>
                <a:spcPts val="0"/>
              </a:spcBef>
              <a:buSzTx/>
              <a:buNone/>
              <a:defRPr sz="3600" b="1" cap="all" spc="820" baseline="15000">
                <a:solidFill>
                  <a:srgbClr val="FFFFFF"/>
                </a:solidFill>
                <a:latin typeface="+mn-lt"/>
                <a:ea typeface="+mn-ea"/>
                <a:cs typeface="+mn-cs"/>
                <a:sym typeface="Calibri"/>
              </a:defRPr>
            </a:lvl1pPr>
          </a:lstStyle>
          <a:p>
            <a:pPr lvl="0"/>
            <a:r>
              <a:rPr lang="en-US"/>
              <a:t>Click to edit Master text styles</a:t>
            </a:r>
          </a:p>
        </p:txBody>
      </p:sp>
      <p:sp>
        <p:nvSpPr>
          <p:cNvPr id="762" name="Shape 762"/>
          <p:cNvSpPr>
            <a:spLocks noGrp="1"/>
          </p:cNvSpPr>
          <p:nvPr>
            <p:ph type="body" sz="quarter" idx="23"/>
          </p:nvPr>
        </p:nvSpPr>
        <p:spPr>
          <a:xfrm>
            <a:off x="16832164" y="2491601"/>
            <a:ext cx="1346201" cy="1456935"/>
          </a:xfrm>
          <a:custGeom>
            <a:avLst/>
            <a:gdLst/>
            <a:ahLst/>
            <a:cxnLst>
              <a:cxn ang="0">
                <a:pos x="wd2" y="hd2"/>
              </a:cxn>
              <a:cxn ang="5400000">
                <a:pos x="wd2" y="hd2"/>
              </a:cxn>
              <a:cxn ang="10800000">
                <a:pos x="wd2" y="hd2"/>
              </a:cxn>
              <a:cxn ang="16200000">
                <a:pos x="wd2" y="hd2"/>
              </a:cxn>
            </a:cxnLst>
            <a:rect l="0" t="0" r="r" b="b"/>
            <a:pathLst>
              <a:path w="21600" h="21251" extrusionOk="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p:spPr>
        <p:txBody>
          <a:bodyPr lIns="0" tIns="0" rIns="0" bIns="0">
            <a:noAutofit/>
          </a:bodyPr>
          <a:lstStyle>
            <a:lvl1pPr>
              <a:defRPr>
                <a:noFill/>
              </a:defRPr>
            </a:lvl1pPr>
          </a:lstStyle>
          <a:p>
            <a:pPr marL="0" lvl="0" indent="0" defTabSz="1828800">
              <a:lnSpc>
                <a:spcPct val="100000"/>
              </a:lnSpc>
              <a:spcBef>
                <a:spcPts val="0"/>
              </a:spcBef>
              <a:buSzTx/>
              <a:buNone/>
              <a:defRPr sz="3600">
                <a:latin typeface="+mn-lt"/>
                <a:ea typeface="+mn-ea"/>
                <a:cs typeface="+mn-cs"/>
                <a:sym typeface="Calibri"/>
              </a:defRPr>
            </a:pPr>
            <a:r>
              <a:rPr lang="en-US"/>
              <a:t>Click to edit Master text styles</a:t>
            </a:r>
          </a:p>
        </p:txBody>
      </p:sp>
      <p:sp>
        <p:nvSpPr>
          <p:cNvPr id="763" name="Shape 763"/>
          <p:cNvSpPr>
            <a:spLocks noGrp="1"/>
          </p:cNvSpPr>
          <p:nvPr>
            <p:ph type="body" sz="quarter" idx="24"/>
          </p:nvPr>
        </p:nvSpPr>
        <p:spPr>
          <a:xfrm>
            <a:off x="17055382" y="3072336"/>
            <a:ext cx="899766" cy="295466"/>
          </a:xfrm>
          <a:prstGeom prst="rect">
            <a:avLst/>
          </a:prstGeom>
        </p:spPr>
        <p:txBody>
          <a:bodyPr lIns="0" tIns="0" rIns="0" bIns="0">
            <a:spAutoFit/>
          </a:bodyPr>
          <a:lstStyle>
            <a:lvl1pPr marL="0" indent="0" algn="ctr">
              <a:spcBef>
                <a:spcPts val="0"/>
              </a:spcBef>
              <a:buSzTx/>
              <a:buNone/>
              <a:defRPr sz="3600" b="1" cap="all" spc="820" baseline="15000">
                <a:solidFill>
                  <a:srgbClr val="FFFFFF"/>
                </a:solidFill>
                <a:latin typeface="+mn-lt"/>
                <a:ea typeface="+mn-ea"/>
                <a:cs typeface="+mn-cs"/>
                <a:sym typeface="Calibri"/>
              </a:defRPr>
            </a:lvl1pPr>
          </a:lstStyle>
          <a:p>
            <a:pPr lvl="0"/>
            <a:r>
              <a:rPr lang="en-US"/>
              <a:t>Click to edit Master text styles</a:t>
            </a:r>
          </a:p>
        </p:txBody>
      </p:sp>
      <p:sp>
        <p:nvSpPr>
          <p:cNvPr id="764" name="Shape 764"/>
          <p:cNvSpPr>
            <a:spLocks noGrp="1"/>
          </p:cNvSpPr>
          <p:nvPr>
            <p:ph type="body" sz="quarter" idx="25"/>
          </p:nvPr>
        </p:nvSpPr>
        <p:spPr>
          <a:xfrm>
            <a:off x="3191040" y="5001913"/>
            <a:ext cx="5307609" cy="579041"/>
          </a:xfrm>
          <a:prstGeom prst="rect">
            <a:avLst/>
          </a:prstGeom>
        </p:spPr>
        <p:txBody>
          <a:bodyPr anchor="t"/>
          <a:lstStyle>
            <a:lvl1pPr marL="0" indent="0">
              <a:spcBef>
                <a:spcPts val="0"/>
              </a:spcBef>
              <a:buSzTx/>
              <a:buNone/>
              <a:defRPr sz="2000" b="1" cap="all" spc="820" baseline="15000">
                <a:latin typeface="+mn-lt"/>
                <a:ea typeface="+mn-ea"/>
                <a:cs typeface="+mn-cs"/>
                <a:sym typeface="Calibri"/>
              </a:defRPr>
            </a:lvl1pPr>
          </a:lstStyle>
          <a:p>
            <a:pPr lvl="0"/>
            <a:r>
              <a:rPr lang="en-US"/>
              <a:t>Click to edit Master text styles</a:t>
            </a:r>
          </a:p>
        </p:txBody>
      </p:sp>
      <p:sp>
        <p:nvSpPr>
          <p:cNvPr id="765" name="Shape 765"/>
          <p:cNvSpPr>
            <a:spLocks noGrp="1"/>
          </p:cNvSpPr>
          <p:nvPr>
            <p:ph type="body" sz="quarter" idx="26"/>
          </p:nvPr>
        </p:nvSpPr>
        <p:spPr>
          <a:xfrm>
            <a:off x="18510197" y="5844401"/>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766" name="Shape 766"/>
          <p:cNvSpPr>
            <a:spLocks noGrp="1"/>
          </p:cNvSpPr>
          <p:nvPr>
            <p:ph type="body" sz="quarter" idx="27"/>
          </p:nvPr>
        </p:nvSpPr>
        <p:spPr>
          <a:xfrm>
            <a:off x="18510197" y="6384051"/>
            <a:ext cx="4540746" cy="1809282"/>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767" name="Shape 767"/>
          <p:cNvSpPr>
            <a:spLocks noGrp="1"/>
          </p:cNvSpPr>
          <p:nvPr>
            <p:ph type="body" sz="quarter" idx="28"/>
          </p:nvPr>
        </p:nvSpPr>
        <p:spPr>
          <a:xfrm>
            <a:off x="16832164" y="5522667"/>
            <a:ext cx="1346201" cy="1456936"/>
          </a:xfrm>
          <a:custGeom>
            <a:avLst/>
            <a:gdLst/>
            <a:ahLst/>
            <a:cxnLst>
              <a:cxn ang="0">
                <a:pos x="wd2" y="hd2"/>
              </a:cxn>
              <a:cxn ang="5400000">
                <a:pos x="wd2" y="hd2"/>
              </a:cxn>
              <a:cxn ang="10800000">
                <a:pos x="wd2" y="hd2"/>
              </a:cxn>
              <a:cxn ang="16200000">
                <a:pos x="wd2" y="hd2"/>
              </a:cxn>
            </a:cxnLst>
            <a:rect l="0" t="0" r="r" b="b"/>
            <a:pathLst>
              <a:path w="21600" h="21251" extrusionOk="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p:spPr>
        <p:txBody>
          <a:bodyPr lIns="0" tIns="0" rIns="0" bIns="0">
            <a:noAutofit/>
          </a:bodyPr>
          <a:lstStyle>
            <a:lvl1pPr>
              <a:defRPr>
                <a:noFill/>
              </a:defRPr>
            </a:lvl1pPr>
          </a:lstStyle>
          <a:p>
            <a:pPr marL="0" lvl="0" indent="0" defTabSz="1828800">
              <a:lnSpc>
                <a:spcPct val="100000"/>
              </a:lnSpc>
              <a:spcBef>
                <a:spcPts val="0"/>
              </a:spcBef>
              <a:buSzTx/>
              <a:buNone/>
              <a:defRPr sz="3600">
                <a:latin typeface="+mn-lt"/>
                <a:ea typeface="+mn-ea"/>
                <a:cs typeface="+mn-cs"/>
                <a:sym typeface="Calibri"/>
              </a:defRPr>
            </a:pPr>
            <a:r>
              <a:rPr lang="en-US"/>
              <a:t>Click to edit Master text styles</a:t>
            </a:r>
          </a:p>
        </p:txBody>
      </p:sp>
      <p:sp>
        <p:nvSpPr>
          <p:cNvPr id="768" name="Shape 768"/>
          <p:cNvSpPr>
            <a:spLocks noGrp="1"/>
          </p:cNvSpPr>
          <p:nvPr>
            <p:ph type="body" sz="quarter" idx="29"/>
          </p:nvPr>
        </p:nvSpPr>
        <p:spPr>
          <a:xfrm>
            <a:off x="17055382" y="6103403"/>
            <a:ext cx="899766" cy="295466"/>
          </a:xfrm>
          <a:prstGeom prst="rect">
            <a:avLst/>
          </a:prstGeom>
        </p:spPr>
        <p:txBody>
          <a:bodyPr lIns="0" tIns="0" rIns="0" bIns="0">
            <a:spAutoFit/>
          </a:bodyPr>
          <a:lstStyle>
            <a:lvl1pPr marL="0" indent="0" algn="ctr">
              <a:spcBef>
                <a:spcPts val="0"/>
              </a:spcBef>
              <a:buSzTx/>
              <a:buNone/>
              <a:defRPr sz="3600" b="1" cap="all" spc="820" baseline="15000">
                <a:solidFill>
                  <a:srgbClr val="FFFFFF"/>
                </a:solidFill>
                <a:latin typeface="+mn-lt"/>
                <a:ea typeface="+mn-ea"/>
                <a:cs typeface="+mn-cs"/>
                <a:sym typeface="Calibri"/>
              </a:defRPr>
            </a:lvl1pPr>
          </a:lstStyle>
          <a:p>
            <a:pPr lvl="0"/>
            <a:r>
              <a:rPr lang="en-US"/>
              <a:t>Click to edit Master text styles</a:t>
            </a:r>
          </a:p>
        </p:txBody>
      </p:sp>
      <p:sp>
        <p:nvSpPr>
          <p:cNvPr id="769" name="Shape 769"/>
          <p:cNvSpPr>
            <a:spLocks noGrp="1"/>
          </p:cNvSpPr>
          <p:nvPr>
            <p:ph type="body" sz="quarter" idx="30"/>
          </p:nvPr>
        </p:nvSpPr>
        <p:spPr>
          <a:xfrm>
            <a:off x="12431130" y="8780443"/>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770" name="Shape 770"/>
          <p:cNvSpPr>
            <a:spLocks noGrp="1"/>
          </p:cNvSpPr>
          <p:nvPr>
            <p:ph type="body" sz="quarter" idx="31"/>
          </p:nvPr>
        </p:nvSpPr>
        <p:spPr>
          <a:xfrm>
            <a:off x="12431130" y="9320093"/>
            <a:ext cx="4540747" cy="1809282"/>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771" name="Shape 771"/>
          <p:cNvSpPr>
            <a:spLocks noGrp="1"/>
          </p:cNvSpPr>
          <p:nvPr>
            <p:ph type="body" sz="quarter" idx="32"/>
          </p:nvPr>
        </p:nvSpPr>
        <p:spPr>
          <a:xfrm>
            <a:off x="10753097" y="8458710"/>
            <a:ext cx="1346201" cy="1456935"/>
          </a:xfrm>
          <a:custGeom>
            <a:avLst/>
            <a:gdLst/>
            <a:ahLst/>
            <a:cxnLst>
              <a:cxn ang="0">
                <a:pos x="wd2" y="hd2"/>
              </a:cxn>
              <a:cxn ang="5400000">
                <a:pos x="wd2" y="hd2"/>
              </a:cxn>
              <a:cxn ang="10800000">
                <a:pos x="wd2" y="hd2"/>
              </a:cxn>
              <a:cxn ang="16200000">
                <a:pos x="wd2" y="hd2"/>
              </a:cxn>
            </a:cxnLst>
            <a:rect l="0" t="0" r="r" b="b"/>
            <a:pathLst>
              <a:path w="21600" h="21251" extrusionOk="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p:spPr>
        <p:txBody>
          <a:bodyPr lIns="0" tIns="0" rIns="0" bIns="0">
            <a:noAutofit/>
          </a:bodyPr>
          <a:lstStyle>
            <a:lvl1pPr>
              <a:defRPr>
                <a:noFill/>
              </a:defRPr>
            </a:lvl1pPr>
          </a:lstStyle>
          <a:p>
            <a:pPr marL="0" lvl="0" indent="0" defTabSz="1828800">
              <a:lnSpc>
                <a:spcPct val="100000"/>
              </a:lnSpc>
              <a:spcBef>
                <a:spcPts val="0"/>
              </a:spcBef>
              <a:buSzTx/>
              <a:buNone/>
              <a:defRPr sz="3600">
                <a:latin typeface="+mn-lt"/>
                <a:ea typeface="+mn-ea"/>
                <a:cs typeface="+mn-cs"/>
                <a:sym typeface="Calibri"/>
              </a:defRPr>
            </a:pPr>
            <a:r>
              <a:rPr lang="en-US"/>
              <a:t>Click to edit Master text styles</a:t>
            </a:r>
          </a:p>
        </p:txBody>
      </p:sp>
      <p:sp>
        <p:nvSpPr>
          <p:cNvPr id="772" name="Shape 772"/>
          <p:cNvSpPr>
            <a:spLocks noGrp="1"/>
          </p:cNvSpPr>
          <p:nvPr>
            <p:ph type="body" sz="quarter" idx="33"/>
          </p:nvPr>
        </p:nvSpPr>
        <p:spPr>
          <a:xfrm>
            <a:off x="10976315" y="9039445"/>
            <a:ext cx="899766" cy="295466"/>
          </a:xfrm>
          <a:prstGeom prst="rect">
            <a:avLst/>
          </a:prstGeom>
        </p:spPr>
        <p:txBody>
          <a:bodyPr lIns="0" tIns="0" rIns="0" bIns="0">
            <a:spAutoFit/>
          </a:bodyPr>
          <a:lstStyle>
            <a:lvl1pPr marL="0" indent="0" algn="ctr">
              <a:spcBef>
                <a:spcPts val="0"/>
              </a:spcBef>
              <a:buSzTx/>
              <a:buNone/>
              <a:defRPr sz="3600" b="1" cap="all" spc="820" baseline="15000">
                <a:solidFill>
                  <a:srgbClr val="FFFFFF"/>
                </a:solidFill>
                <a:latin typeface="+mn-lt"/>
                <a:ea typeface="+mn-ea"/>
                <a:cs typeface="+mn-cs"/>
                <a:sym typeface="Calibri"/>
              </a:defRPr>
            </a:lvl1pPr>
          </a:lstStyle>
          <a:p>
            <a:pPr lvl="0"/>
            <a:r>
              <a:rPr lang="en-US"/>
              <a:t>Click to edit Master text styles</a:t>
            </a:r>
          </a:p>
        </p:txBody>
      </p:sp>
      <p:sp>
        <p:nvSpPr>
          <p:cNvPr id="773" name="Shape 773"/>
          <p:cNvSpPr>
            <a:spLocks noGrp="1"/>
          </p:cNvSpPr>
          <p:nvPr>
            <p:ph type="body" sz="quarter" idx="34"/>
          </p:nvPr>
        </p:nvSpPr>
        <p:spPr>
          <a:xfrm>
            <a:off x="18510197" y="8875468"/>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774" name="Shape 774"/>
          <p:cNvSpPr>
            <a:spLocks noGrp="1"/>
          </p:cNvSpPr>
          <p:nvPr>
            <p:ph type="body" sz="quarter" idx="35"/>
          </p:nvPr>
        </p:nvSpPr>
        <p:spPr>
          <a:xfrm>
            <a:off x="18510197" y="9415118"/>
            <a:ext cx="4540746" cy="1809281"/>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775" name="Shape 775"/>
          <p:cNvSpPr>
            <a:spLocks noGrp="1"/>
          </p:cNvSpPr>
          <p:nvPr>
            <p:ph type="body" sz="quarter" idx="36"/>
          </p:nvPr>
        </p:nvSpPr>
        <p:spPr>
          <a:xfrm>
            <a:off x="16832164" y="8553734"/>
            <a:ext cx="1346201" cy="1456935"/>
          </a:xfrm>
          <a:custGeom>
            <a:avLst/>
            <a:gdLst/>
            <a:ahLst/>
            <a:cxnLst>
              <a:cxn ang="0">
                <a:pos x="wd2" y="hd2"/>
              </a:cxn>
              <a:cxn ang="5400000">
                <a:pos x="wd2" y="hd2"/>
              </a:cxn>
              <a:cxn ang="10800000">
                <a:pos x="wd2" y="hd2"/>
              </a:cxn>
              <a:cxn ang="16200000">
                <a:pos x="wd2" y="hd2"/>
              </a:cxn>
            </a:cxnLst>
            <a:rect l="0" t="0" r="r" b="b"/>
            <a:pathLst>
              <a:path w="21600" h="21251" extrusionOk="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p:spPr>
        <p:txBody>
          <a:bodyPr lIns="0" tIns="0" rIns="0" bIns="0">
            <a:noAutofit/>
          </a:bodyPr>
          <a:lstStyle>
            <a:lvl1pPr>
              <a:defRPr>
                <a:noFill/>
              </a:defRPr>
            </a:lvl1pPr>
          </a:lstStyle>
          <a:p>
            <a:pPr marL="0" lvl="0" indent="0" defTabSz="1828800">
              <a:lnSpc>
                <a:spcPct val="100000"/>
              </a:lnSpc>
              <a:spcBef>
                <a:spcPts val="0"/>
              </a:spcBef>
              <a:buSzTx/>
              <a:buNone/>
              <a:defRPr sz="3600">
                <a:latin typeface="+mn-lt"/>
                <a:ea typeface="+mn-ea"/>
                <a:cs typeface="+mn-cs"/>
                <a:sym typeface="Calibri"/>
              </a:defRPr>
            </a:pPr>
            <a:r>
              <a:rPr lang="en-US"/>
              <a:t>Click to edit Master text styles</a:t>
            </a:r>
          </a:p>
        </p:txBody>
      </p:sp>
      <p:sp>
        <p:nvSpPr>
          <p:cNvPr id="776" name="Shape 776"/>
          <p:cNvSpPr>
            <a:spLocks noGrp="1"/>
          </p:cNvSpPr>
          <p:nvPr>
            <p:ph type="body" sz="quarter" idx="37"/>
          </p:nvPr>
        </p:nvSpPr>
        <p:spPr>
          <a:xfrm>
            <a:off x="17055382" y="9134469"/>
            <a:ext cx="899766" cy="295466"/>
          </a:xfrm>
          <a:prstGeom prst="rect">
            <a:avLst/>
          </a:prstGeom>
        </p:spPr>
        <p:txBody>
          <a:bodyPr lIns="0" tIns="0" rIns="0" bIns="0">
            <a:spAutoFit/>
          </a:bodyPr>
          <a:lstStyle>
            <a:lvl1pPr marL="0" indent="0" algn="ctr">
              <a:spcBef>
                <a:spcPts val="0"/>
              </a:spcBef>
              <a:buSzTx/>
              <a:buNone/>
              <a:defRPr sz="3600" b="1" cap="all" spc="820" baseline="15000">
                <a:solidFill>
                  <a:srgbClr val="FFFFFF"/>
                </a:solidFill>
                <a:latin typeface="+mn-lt"/>
                <a:ea typeface="+mn-ea"/>
                <a:cs typeface="+mn-cs"/>
                <a:sym typeface="Calibri"/>
              </a:defRPr>
            </a:lvl1pPr>
          </a:lstStyle>
          <a:p>
            <a:pPr lvl="0"/>
            <a:r>
              <a:rPr lang="en-US"/>
              <a:t>Click to edit Master text styles</a:t>
            </a:r>
          </a:p>
        </p:txBody>
      </p:sp>
      <p:sp>
        <p:nvSpPr>
          <p:cNvPr id="777" name="Shape 777"/>
          <p:cNvSpPr/>
          <p:nvPr/>
        </p:nvSpPr>
        <p:spPr>
          <a:xfrm rot="20810063">
            <a:off x="2961513" y="2160624"/>
            <a:ext cx="9384826" cy="9141903"/>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
            <a:solidFill>
              <a:srgbClr val="000000">
                <a:alpha val="5000"/>
              </a:srgbClr>
            </a:solidFill>
            <a:miter/>
          </a:ln>
        </p:spPr>
        <p:txBody>
          <a:bodyPr lIns="0" tIns="0" rIns="0" bIns="0"/>
          <a:lstStyle/>
          <a:p>
            <a:pPr>
              <a:lnSpc>
                <a:spcPct val="100000"/>
              </a:lnSpc>
              <a:defRPr sz="3600"/>
            </a:pPr>
            <a:endParaRPr/>
          </a:p>
        </p:txBody>
      </p:sp>
      <p:sp>
        <p:nvSpPr>
          <p:cNvPr id="778" name="Shape 778"/>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2_Title3 + 3 points Body Icon ORG">
    <p:spTree>
      <p:nvGrpSpPr>
        <p:cNvPr id="1" name=""/>
        <p:cNvGrpSpPr/>
        <p:nvPr/>
      </p:nvGrpSpPr>
      <p:grpSpPr>
        <a:xfrm>
          <a:off x="0" y="0"/>
          <a:ext cx="0" cy="0"/>
          <a:chOff x="0" y="0"/>
          <a:chExt cx="0" cy="0"/>
        </a:xfrm>
      </p:grpSpPr>
      <p:sp>
        <p:nvSpPr>
          <p:cNvPr id="947" name="Shape 947"/>
          <p:cNvSpPr/>
          <p:nvPr/>
        </p:nvSpPr>
        <p:spPr>
          <a:xfrm rot="20956401">
            <a:off x="15112660" y="-356632"/>
            <a:ext cx="17153296" cy="16709278"/>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10000"/>
              </a:srgbClr>
            </a:solidFill>
            <a:prstDash val="dash"/>
            <a:miter/>
          </a:ln>
        </p:spPr>
        <p:txBody>
          <a:bodyPr lIns="0" tIns="0" rIns="0" bIns="0"/>
          <a:lstStyle/>
          <a:p>
            <a:pPr>
              <a:lnSpc>
                <a:spcPct val="100000"/>
              </a:lnSpc>
              <a:defRPr sz="3600"/>
            </a:pPr>
            <a:endParaRPr/>
          </a:p>
        </p:txBody>
      </p:sp>
      <p:sp>
        <p:nvSpPr>
          <p:cNvPr id="948" name="Shape 948"/>
          <p:cNvSpPr>
            <a:spLocks noGrp="1"/>
          </p:cNvSpPr>
          <p:nvPr>
            <p:ph type="title"/>
          </p:nvPr>
        </p:nvSpPr>
        <p:spPr>
          <a:xfrm>
            <a:off x="2933387" y="4911928"/>
            <a:ext cx="6433345" cy="1994229"/>
          </a:xfrm>
          <a:prstGeom prst="rect">
            <a:avLst/>
          </a:prstGeom>
        </p:spPr>
        <p:txBody>
          <a:bodyPr lIns="0" tIns="0" rIns="0" bIns="0" anchor="t">
            <a:noAutofit/>
          </a:bodyPr>
          <a:lstStyle>
            <a:lvl1pPr algn="l" defTabSz="1828800">
              <a:defRPr sz="7200" cap="none" spc="0" baseline="0">
                <a:latin typeface="+mn-lt"/>
                <a:ea typeface="+mn-ea"/>
                <a:cs typeface="+mn-cs"/>
                <a:sym typeface="Calibri"/>
              </a:defRPr>
            </a:lvl1pPr>
          </a:lstStyle>
          <a:p>
            <a:r>
              <a:rPr lang="en-US"/>
              <a:t>Click to edit Master title style</a:t>
            </a:r>
            <a:endParaRPr/>
          </a:p>
        </p:txBody>
      </p:sp>
      <p:sp>
        <p:nvSpPr>
          <p:cNvPr id="953" name="Shape 953"/>
          <p:cNvSpPr>
            <a:spLocks noGrp="1"/>
          </p:cNvSpPr>
          <p:nvPr>
            <p:ph type="body" sz="quarter" idx="17"/>
          </p:nvPr>
        </p:nvSpPr>
        <p:spPr>
          <a:xfrm>
            <a:off x="12196838" y="3671487"/>
            <a:ext cx="4001592" cy="487561"/>
          </a:xfrm>
          <a:prstGeom prst="rect">
            <a:avLst/>
          </a:prstGeom>
        </p:spPr>
        <p:txBody>
          <a:bodyPr lIns="0" tIns="0" rIns="0" bIns="0" anchor="t">
            <a:noAutofit/>
          </a:bodyPr>
          <a:lstStyle>
            <a:lvl1pPr marL="0" indent="0" algn="r">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954" name="Shape 954"/>
          <p:cNvSpPr>
            <a:spLocks noGrp="1"/>
          </p:cNvSpPr>
          <p:nvPr>
            <p:ph type="body" sz="quarter" idx="18"/>
          </p:nvPr>
        </p:nvSpPr>
        <p:spPr>
          <a:xfrm>
            <a:off x="11657683" y="4211137"/>
            <a:ext cx="4540747" cy="1596702"/>
          </a:xfrm>
          <a:prstGeom prst="rect">
            <a:avLst/>
          </a:prstGeom>
        </p:spPr>
        <p:txBody>
          <a:bodyPr lIns="0" tIns="0" rIns="0" bIns="0" anchor="t">
            <a:noAutofit/>
          </a:bodyPr>
          <a:lstStyle>
            <a:lvl1pPr marL="0" indent="0" algn="r">
              <a:spcBef>
                <a:spcPts val="0"/>
              </a:spcBef>
              <a:buSzTx/>
              <a:buNone/>
            </a:lvl1pPr>
          </a:lstStyle>
          <a:p>
            <a:pPr lvl="0"/>
            <a:r>
              <a:rPr lang="en-US"/>
              <a:t>Click to edit Master text styles</a:t>
            </a:r>
          </a:p>
        </p:txBody>
      </p:sp>
      <p:sp>
        <p:nvSpPr>
          <p:cNvPr id="955" name="Shape 955"/>
          <p:cNvSpPr>
            <a:spLocks noGrp="1"/>
          </p:cNvSpPr>
          <p:nvPr>
            <p:ph type="body" sz="quarter" idx="19"/>
          </p:nvPr>
        </p:nvSpPr>
        <p:spPr>
          <a:xfrm>
            <a:off x="16465785" y="3080742"/>
            <a:ext cx="1968830" cy="1968830"/>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25400">
            <a:solidFill>
              <a:schemeClr val="accent6">
                <a:hueOff val="-4754211"/>
                <a:satOff val="44162"/>
                <a:lumOff val="5094"/>
              </a:schemeClr>
            </a:solidFill>
            <a:round/>
          </a:ln>
        </p:spPr>
        <p:txBody>
          <a:bodyPr lIns="0" tIns="0" rIns="0" bIns="0" anchor="t">
            <a:noAutofit/>
          </a:bodyPr>
          <a:lstStyle>
            <a:lvl1pPr>
              <a:defRPr>
                <a:noFill/>
              </a:defRPr>
            </a:lvl1pPr>
          </a:lstStyle>
          <a:p>
            <a:pPr marL="0" lvl="0" indent="0" defTabSz="914400">
              <a:lnSpc>
                <a:spcPct val="100000"/>
              </a:lnSpc>
              <a:spcBef>
                <a:spcPts val="0"/>
              </a:spcBef>
              <a:buSzTx/>
              <a:buNone/>
              <a:defRPr sz="1800">
                <a:latin typeface="+mn-lt"/>
                <a:ea typeface="+mn-ea"/>
                <a:cs typeface="+mn-cs"/>
                <a:sym typeface="Calibri"/>
              </a:defRPr>
            </a:pPr>
            <a:r>
              <a:rPr lang="en-US"/>
              <a:t>Click to edit Master text styles</a:t>
            </a:r>
          </a:p>
        </p:txBody>
      </p:sp>
      <p:sp>
        <p:nvSpPr>
          <p:cNvPr id="956" name="Shape 956"/>
          <p:cNvSpPr>
            <a:spLocks noGrp="1"/>
          </p:cNvSpPr>
          <p:nvPr>
            <p:ph type="body" sz="quarter" idx="20"/>
          </p:nvPr>
        </p:nvSpPr>
        <p:spPr>
          <a:xfrm>
            <a:off x="10749126" y="8466702"/>
            <a:ext cx="4001592" cy="487562"/>
          </a:xfrm>
          <a:prstGeom prst="rect">
            <a:avLst/>
          </a:prstGeom>
        </p:spPr>
        <p:txBody>
          <a:bodyPr lIns="0" tIns="0" rIns="0" bIns="0" anchor="t">
            <a:noAutofit/>
          </a:bodyPr>
          <a:lstStyle>
            <a:lvl1pPr marL="0" indent="0" algn="r">
              <a:spcBef>
                <a:spcPts val="0"/>
              </a:spcBef>
              <a:buSzTx/>
              <a:buNone/>
              <a:defRPr sz="3600" b="1" cap="all" spc="820" baseline="15000">
                <a:latin typeface="+mn-lt"/>
                <a:ea typeface="+mn-ea"/>
                <a:cs typeface="+mn-cs"/>
                <a:sym typeface="Calibri"/>
              </a:defRPr>
            </a:lvl1pPr>
          </a:lstStyle>
          <a:p>
            <a:pPr lvl="0"/>
            <a:r>
              <a:rPr lang="en-US" dirty="0"/>
              <a:t>Click to edit Master text styles</a:t>
            </a:r>
          </a:p>
        </p:txBody>
      </p:sp>
      <p:sp>
        <p:nvSpPr>
          <p:cNvPr id="957" name="Shape 957"/>
          <p:cNvSpPr>
            <a:spLocks noGrp="1"/>
          </p:cNvSpPr>
          <p:nvPr>
            <p:ph type="body" sz="quarter" idx="21"/>
          </p:nvPr>
        </p:nvSpPr>
        <p:spPr>
          <a:xfrm>
            <a:off x="10209971" y="9006353"/>
            <a:ext cx="4540747" cy="1462094"/>
          </a:xfrm>
          <a:prstGeom prst="rect">
            <a:avLst/>
          </a:prstGeom>
        </p:spPr>
        <p:txBody>
          <a:bodyPr lIns="0" tIns="0" rIns="0" bIns="0" anchor="t">
            <a:noAutofit/>
          </a:bodyPr>
          <a:lstStyle>
            <a:lvl1pPr marL="0" indent="0" algn="r">
              <a:spcBef>
                <a:spcPts val="0"/>
              </a:spcBef>
              <a:buSzTx/>
              <a:buNone/>
            </a:lvl1pPr>
          </a:lstStyle>
          <a:p>
            <a:pPr lvl="0"/>
            <a:r>
              <a:rPr lang="en-US"/>
              <a:t>Click to edit Master text styles</a:t>
            </a:r>
          </a:p>
        </p:txBody>
      </p:sp>
      <p:sp>
        <p:nvSpPr>
          <p:cNvPr id="958" name="Shape 958"/>
          <p:cNvSpPr>
            <a:spLocks noGrp="1"/>
          </p:cNvSpPr>
          <p:nvPr>
            <p:ph type="body" sz="quarter" idx="22"/>
          </p:nvPr>
        </p:nvSpPr>
        <p:spPr>
          <a:xfrm>
            <a:off x="15018073" y="7875957"/>
            <a:ext cx="1968830" cy="1968830"/>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25400">
            <a:solidFill>
              <a:schemeClr val="accent6">
                <a:hueOff val="-4754211"/>
                <a:satOff val="44162"/>
                <a:lumOff val="5094"/>
              </a:schemeClr>
            </a:solidFill>
            <a:round/>
          </a:ln>
        </p:spPr>
        <p:txBody>
          <a:bodyPr lIns="0" tIns="0" rIns="0" bIns="0" anchor="t">
            <a:noAutofit/>
          </a:bodyPr>
          <a:lstStyle>
            <a:lvl1pPr>
              <a:defRPr>
                <a:noFill/>
              </a:defRPr>
            </a:lvl1pPr>
          </a:lstStyle>
          <a:p>
            <a:pPr marL="0" lvl="0" indent="0" defTabSz="914400">
              <a:lnSpc>
                <a:spcPct val="100000"/>
              </a:lnSpc>
              <a:spcBef>
                <a:spcPts val="0"/>
              </a:spcBef>
              <a:buSzTx/>
              <a:buNone/>
              <a:defRPr sz="1800">
                <a:latin typeface="+mn-lt"/>
                <a:ea typeface="+mn-ea"/>
                <a:cs typeface="+mn-cs"/>
                <a:sym typeface="Calibri"/>
              </a:defRPr>
            </a:pPr>
            <a:r>
              <a:rPr lang="en-US"/>
              <a:t>Click to edit Master text styles</a:t>
            </a:r>
          </a:p>
        </p:txBody>
      </p:sp>
      <p:sp>
        <p:nvSpPr>
          <p:cNvPr id="959" name="Shape 959"/>
          <p:cNvSpPr>
            <a:spLocks noGrp="1"/>
          </p:cNvSpPr>
          <p:nvPr>
            <p:ph type="body" sz="quarter" idx="23"/>
          </p:nvPr>
        </p:nvSpPr>
        <p:spPr>
          <a:xfrm>
            <a:off x="2933387" y="7363516"/>
            <a:ext cx="6170619" cy="2907447"/>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pPr lvl="0"/>
            <a:r>
              <a:rPr lang="en-US"/>
              <a:t>Click to edit Master text styles</a:t>
            </a:r>
          </a:p>
        </p:txBody>
      </p:sp>
      <p:sp>
        <p:nvSpPr>
          <p:cNvPr id="960" name="Shape 960"/>
          <p:cNvSpPr>
            <a:spLocks noGrp="1"/>
          </p:cNvSpPr>
          <p:nvPr>
            <p:ph type="sldNum" sz="quarter" idx="2"/>
          </p:nvPr>
        </p:nvSpPr>
        <p:spPr>
          <a:prstGeom prst="rect">
            <a:avLst/>
          </a:prstGeom>
        </p:spPr>
        <p:txBody>
          <a:bodyPr/>
          <a:lstStyle/>
          <a:p>
            <a:fld id="{86CB4B4D-7CA3-9044-876B-883B54F8677D}" type="slidenum">
              <a:rPr/>
              <a:t>‹#›</a:t>
            </a:fld>
            <a:endParaRPr/>
          </a:p>
        </p:txBody>
      </p:sp>
      <p:sp>
        <p:nvSpPr>
          <p:cNvPr id="16" name="Shape 928"/>
          <p:cNvSpPr/>
          <p:nvPr userDrawn="1"/>
        </p:nvSpPr>
        <p:spPr>
          <a:xfrm>
            <a:off x="2933387" y="7049076"/>
            <a:ext cx="1382487" cy="1"/>
          </a:xfrm>
          <a:prstGeom prst="line">
            <a:avLst/>
          </a:prstGeom>
          <a:ln w="50800">
            <a:solidFill>
              <a:srgbClr val="10A8E4"/>
            </a:solidFill>
            <a:miter/>
          </a:ln>
        </p:spPr>
        <p:txBody>
          <a:bodyPr tIns="91439" bIns="91439"/>
          <a:lstStyle/>
          <a:p>
            <a:pPr>
              <a:lnSpc>
                <a:spcPct val="100000"/>
              </a:lnSpc>
              <a:defRPr sz="3600"/>
            </a:pPr>
            <a:endParaRPr/>
          </a:p>
        </p:txBody>
      </p:sp>
    </p:spTree>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3 + 3 points Body Icon ORG">
    <p:spTree>
      <p:nvGrpSpPr>
        <p:cNvPr id="1" name=""/>
        <p:cNvGrpSpPr/>
        <p:nvPr/>
      </p:nvGrpSpPr>
      <p:grpSpPr>
        <a:xfrm>
          <a:off x="0" y="0"/>
          <a:ext cx="0" cy="0"/>
          <a:chOff x="0" y="0"/>
          <a:chExt cx="0" cy="0"/>
        </a:xfrm>
      </p:grpSpPr>
      <p:sp>
        <p:nvSpPr>
          <p:cNvPr id="947" name="Shape 947"/>
          <p:cNvSpPr/>
          <p:nvPr/>
        </p:nvSpPr>
        <p:spPr>
          <a:xfrm rot="20956401">
            <a:off x="15112660" y="-356632"/>
            <a:ext cx="17153296" cy="16709278"/>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10000"/>
              </a:srgbClr>
            </a:solidFill>
            <a:prstDash val="dash"/>
            <a:miter/>
          </a:ln>
        </p:spPr>
        <p:txBody>
          <a:bodyPr lIns="0" tIns="0" rIns="0" bIns="0"/>
          <a:lstStyle/>
          <a:p>
            <a:pPr>
              <a:lnSpc>
                <a:spcPct val="100000"/>
              </a:lnSpc>
              <a:defRPr sz="3600"/>
            </a:pPr>
            <a:endParaRPr/>
          </a:p>
        </p:txBody>
      </p:sp>
      <p:sp>
        <p:nvSpPr>
          <p:cNvPr id="948" name="Shape 948"/>
          <p:cNvSpPr>
            <a:spLocks noGrp="1"/>
          </p:cNvSpPr>
          <p:nvPr>
            <p:ph type="title"/>
          </p:nvPr>
        </p:nvSpPr>
        <p:spPr>
          <a:xfrm>
            <a:off x="2933387" y="4911928"/>
            <a:ext cx="6433345" cy="1994229"/>
          </a:xfrm>
          <a:prstGeom prst="rect">
            <a:avLst/>
          </a:prstGeom>
        </p:spPr>
        <p:txBody>
          <a:bodyPr lIns="0" tIns="0" rIns="0" bIns="0" anchor="t">
            <a:noAutofit/>
          </a:bodyPr>
          <a:lstStyle>
            <a:lvl1pPr algn="l" defTabSz="1828800">
              <a:defRPr sz="7200" cap="none" spc="0" baseline="0">
                <a:latin typeface="+mn-lt"/>
                <a:ea typeface="+mn-ea"/>
                <a:cs typeface="+mn-cs"/>
                <a:sym typeface="Calibri"/>
              </a:defRPr>
            </a:lvl1pPr>
          </a:lstStyle>
          <a:p>
            <a:r>
              <a:rPr lang="en-US"/>
              <a:t>Click to edit Master title style</a:t>
            </a:r>
            <a:endParaRPr/>
          </a:p>
        </p:txBody>
      </p:sp>
      <p:sp>
        <p:nvSpPr>
          <p:cNvPr id="950" name="Shape 950"/>
          <p:cNvSpPr>
            <a:spLocks noGrp="1"/>
          </p:cNvSpPr>
          <p:nvPr>
            <p:ph type="body" sz="quarter" idx="14"/>
          </p:nvPr>
        </p:nvSpPr>
        <p:spPr>
          <a:xfrm>
            <a:off x="13412409" y="2165791"/>
            <a:ext cx="4001592" cy="487561"/>
          </a:xfrm>
          <a:prstGeom prst="rect">
            <a:avLst/>
          </a:prstGeom>
        </p:spPr>
        <p:txBody>
          <a:bodyPr lIns="0" tIns="0" rIns="0" bIns="0" anchor="t">
            <a:noAutofit/>
          </a:bodyPr>
          <a:lstStyle>
            <a:lvl1pPr marL="0" indent="0" algn="r">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951" name="Shape 951"/>
          <p:cNvSpPr>
            <a:spLocks noGrp="1"/>
          </p:cNvSpPr>
          <p:nvPr>
            <p:ph type="body" sz="quarter" idx="15"/>
          </p:nvPr>
        </p:nvSpPr>
        <p:spPr>
          <a:xfrm>
            <a:off x="12873254" y="2705441"/>
            <a:ext cx="4540747" cy="1596702"/>
          </a:xfrm>
          <a:prstGeom prst="rect">
            <a:avLst/>
          </a:prstGeom>
        </p:spPr>
        <p:txBody>
          <a:bodyPr lIns="0" tIns="0" rIns="0" bIns="0" anchor="t">
            <a:noAutofit/>
          </a:bodyPr>
          <a:lstStyle>
            <a:lvl1pPr marL="0" indent="0" algn="r">
              <a:spcBef>
                <a:spcPts val="0"/>
              </a:spcBef>
              <a:buSzTx/>
              <a:buNone/>
            </a:lvl1pPr>
          </a:lstStyle>
          <a:p>
            <a:pPr lvl="0"/>
            <a:r>
              <a:rPr lang="en-US"/>
              <a:t>Click to edit Master text styles</a:t>
            </a:r>
          </a:p>
        </p:txBody>
      </p:sp>
      <p:sp>
        <p:nvSpPr>
          <p:cNvPr id="952" name="Shape 952"/>
          <p:cNvSpPr>
            <a:spLocks noGrp="1"/>
          </p:cNvSpPr>
          <p:nvPr>
            <p:ph type="body" sz="quarter" idx="16"/>
          </p:nvPr>
        </p:nvSpPr>
        <p:spPr>
          <a:xfrm>
            <a:off x="17681356" y="1575046"/>
            <a:ext cx="1968830" cy="1968830"/>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25400">
            <a:solidFill>
              <a:schemeClr val="accent6">
                <a:hueOff val="-4754211"/>
                <a:satOff val="44162"/>
                <a:lumOff val="5094"/>
              </a:schemeClr>
            </a:solidFill>
            <a:round/>
          </a:ln>
        </p:spPr>
        <p:txBody>
          <a:bodyPr lIns="0" tIns="0" rIns="0" bIns="0" anchor="t">
            <a:noAutofit/>
          </a:bodyPr>
          <a:lstStyle>
            <a:lvl1pPr>
              <a:defRPr>
                <a:noFill/>
              </a:defRPr>
            </a:lvl1pPr>
          </a:lstStyle>
          <a:p>
            <a:pPr marL="0" marR="0" lvl="0" indent="0" algn="l" defTabSz="914400" rtl="0" latinLnBrk="0">
              <a:lnSpc>
                <a:spcPct val="100000"/>
              </a:lnSpc>
              <a:spcBef>
                <a:spcPts val="0"/>
              </a:spcBef>
              <a:spcAft>
                <a:spcPts val="0"/>
              </a:spcAft>
              <a:buClrTx/>
              <a:buSzTx/>
              <a:buFontTx/>
              <a:buNone/>
              <a:tabLst/>
              <a:defRPr sz="1800">
                <a:latin typeface="+mn-lt"/>
                <a:ea typeface="+mn-ea"/>
                <a:cs typeface="+mn-cs"/>
                <a:sym typeface="Calibri"/>
              </a:defRPr>
            </a:pPr>
            <a:r>
              <a:rPr lang="en-US"/>
              <a:t>Click to edit Master text styles</a:t>
            </a:r>
          </a:p>
        </p:txBody>
      </p:sp>
      <p:sp>
        <p:nvSpPr>
          <p:cNvPr id="953" name="Shape 953"/>
          <p:cNvSpPr>
            <a:spLocks noGrp="1"/>
          </p:cNvSpPr>
          <p:nvPr>
            <p:ph type="body" sz="quarter" idx="17"/>
          </p:nvPr>
        </p:nvSpPr>
        <p:spPr>
          <a:xfrm>
            <a:off x="11837609" y="5670991"/>
            <a:ext cx="4001592" cy="487561"/>
          </a:xfrm>
          <a:prstGeom prst="rect">
            <a:avLst/>
          </a:prstGeom>
        </p:spPr>
        <p:txBody>
          <a:bodyPr lIns="0" tIns="0" rIns="0" bIns="0" anchor="t">
            <a:noAutofit/>
          </a:bodyPr>
          <a:lstStyle>
            <a:lvl1pPr marL="0" indent="0" algn="r">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954" name="Shape 954"/>
          <p:cNvSpPr>
            <a:spLocks noGrp="1"/>
          </p:cNvSpPr>
          <p:nvPr>
            <p:ph type="body" sz="quarter" idx="18"/>
          </p:nvPr>
        </p:nvSpPr>
        <p:spPr>
          <a:xfrm>
            <a:off x="11298454" y="6210641"/>
            <a:ext cx="4540747" cy="1596702"/>
          </a:xfrm>
          <a:prstGeom prst="rect">
            <a:avLst/>
          </a:prstGeom>
        </p:spPr>
        <p:txBody>
          <a:bodyPr lIns="0" tIns="0" rIns="0" bIns="0" anchor="t">
            <a:noAutofit/>
          </a:bodyPr>
          <a:lstStyle>
            <a:lvl1pPr marL="0" indent="0" algn="r">
              <a:spcBef>
                <a:spcPts val="0"/>
              </a:spcBef>
              <a:buSzTx/>
              <a:buNone/>
            </a:lvl1pPr>
          </a:lstStyle>
          <a:p>
            <a:pPr lvl="0"/>
            <a:r>
              <a:rPr lang="en-US"/>
              <a:t>Click to edit Master text styles</a:t>
            </a:r>
          </a:p>
        </p:txBody>
      </p:sp>
      <p:sp>
        <p:nvSpPr>
          <p:cNvPr id="955" name="Shape 955"/>
          <p:cNvSpPr>
            <a:spLocks noGrp="1"/>
          </p:cNvSpPr>
          <p:nvPr>
            <p:ph type="body" sz="quarter" idx="19"/>
          </p:nvPr>
        </p:nvSpPr>
        <p:spPr>
          <a:xfrm>
            <a:off x="16106556" y="5080246"/>
            <a:ext cx="1968830" cy="1968830"/>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25400">
            <a:solidFill>
              <a:schemeClr val="accent6">
                <a:hueOff val="-4754211"/>
                <a:satOff val="44162"/>
                <a:lumOff val="5094"/>
              </a:schemeClr>
            </a:solidFill>
            <a:round/>
          </a:ln>
        </p:spPr>
        <p:txBody>
          <a:bodyPr lIns="0" tIns="0" rIns="0" bIns="0" anchor="t">
            <a:noAutofit/>
          </a:bodyPr>
          <a:lstStyle>
            <a:lvl1pPr>
              <a:defRPr>
                <a:noFill/>
              </a:defRPr>
            </a:lvl1pPr>
          </a:lstStyle>
          <a:p>
            <a:pPr marL="0" lvl="0" indent="0" defTabSz="914400">
              <a:lnSpc>
                <a:spcPct val="100000"/>
              </a:lnSpc>
              <a:spcBef>
                <a:spcPts val="0"/>
              </a:spcBef>
              <a:buSzTx/>
              <a:buNone/>
              <a:defRPr sz="1800">
                <a:latin typeface="+mn-lt"/>
                <a:ea typeface="+mn-ea"/>
                <a:cs typeface="+mn-cs"/>
                <a:sym typeface="Calibri"/>
              </a:defRPr>
            </a:pPr>
            <a:r>
              <a:rPr lang="en-US"/>
              <a:t>Click to edit Master text styles</a:t>
            </a:r>
          </a:p>
        </p:txBody>
      </p:sp>
      <p:sp>
        <p:nvSpPr>
          <p:cNvPr id="956" name="Shape 956"/>
          <p:cNvSpPr>
            <a:spLocks noGrp="1"/>
          </p:cNvSpPr>
          <p:nvPr>
            <p:ph type="body" sz="quarter" idx="20"/>
          </p:nvPr>
        </p:nvSpPr>
        <p:spPr>
          <a:xfrm>
            <a:off x="10713166" y="9278783"/>
            <a:ext cx="4001592" cy="487562"/>
          </a:xfrm>
          <a:prstGeom prst="rect">
            <a:avLst/>
          </a:prstGeom>
        </p:spPr>
        <p:txBody>
          <a:bodyPr lIns="0" tIns="0" rIns="0" bIns="0" anchor="t">
            <a:noAutofit/>
          </a:bodyPr>
          <a:lstStyle>
            <a:lvl1pPr marL="0" indent="0" algn="r">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957" name="Shape 957"/>
          <p:cNvSpPr>
            <a:spLocks noGrp="1"/>
          </p:cNvSpPr>
          <p:nvPr>
            <p:ph type="body" sz="quarter" idx="21"/>
          </p:nvPr>
        </p:nvSpPr>
        <p:spPr>
          <a:xfrm>
            <a:off x="10174011" y="9818434"/>
            <a:ext cx="4540747" cy="1462094"/>
          </a:xfrm>
          <a:prstGeom prst="rect">
            <a:avLst/>
          </a:prstGeom>
        </p:spPr>
        <p:txBody>
          <a:bodyPr lIns="0" tIns="0" rIns="0" bIns="0" anchor="t">
            <a:noAutofit/>
          </a:bodyPr>
          <a:lstStyle>
            <a:lvl1pPr marL="0" indent="0" algn="r">
              <a:spcBef>
                <a:spcPts val="0"/>
              </a:spcBef>
              <a:buSzTx/>
              <a:buNone/>
            </a:lvl1pPr>
          </a:lstStyle>
          <a:p>
            <a:pPr lvl="0"/>
            <a:r>
              <a:rPr lang="en-US"/>
              <a:t>Click to edit Master text styles</a:t>
            </a:r>
          </a:p>
        </p:txBody>
      </p:sp>
      <p:sp>
        <p:nvSpPr>
          <p:cNvPr id="958" name="Shape 958"/>
          <p:cNvSpPr>
            <a:spLocks noGrp="1"/>
          </p:cNvSpPr>
          <p:nvPr>
            <p:ph type="body" sz="quarter" idx="22"/>
          </p:nvPr>
        </p:nvSpPr>
        <p:spPr>
          <a:xfrm>
            <a:off x="14982113" y="8688038"/>
            <a:ext cx="1968830" cy="1968830"/>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25400">
            <a:solidFill>
              <a:schemeClr val="accent6">
                <a:hueOff val="-4754211"/>
                <a:satOff val="44162"/>
                <a:lumOff val="5094"/>
              </a:schemeClr>
            </a:solidFill>
            <a:round/>
          </a:ln>
        </p:spPr>
        <p:txBody>
          <a:bodyPr lIns="0" tIns="0" rIns="0" bIns="0" anchor="t">
            <a:noAutofit/>
          </a:bodyPr>
          <a:lstStyle>
            <a:lvl1pPr>
              <a:defRPr>
                <a:noFill/>
              </a:defRPr>
            </a:lvl1pPr>
          </a:lstStyle>
          <a:p>
            <a:pPr marL="0" lvl="0" indent="0" defTabSz="914400">
              <a:lnSpc>
                <a:spcPct val="100000"/>
              </a:lnSpc>
              <a:spcBef>
                <a:spcPts val="0"/>
              </a:spcBef>
              <a:buSzTx/>
              <a:buNone/>
              <a:defRPr sz="1800">
                <a:latin typeface="+mn-lt"/>
                <a:ea typeface="+mn-ea"/>
                <a:cs typeface="+mn-cs"/>
                <a:sym typeface="Calibri"/>
              </a:defRPr>
            </a:pPr>
            <a:r>
              <a:rPr lang="en-US"/>
              <a:t>Click to edit Master text styles</a:t>
            </a:r>
          </a:p>
        </p:txBody>
      </p:sp>
      <p:sp>
        <p:nvSpPr>
          <p:cNvPr id="959" name="Shape 959"/>
          <p:cNvSpPr>
            <a:spLocks noGrp="1"/>
          </p:cNvSpPr>
          <p:nvPr>
            <p:ph type="body" sz="quarter" idx="23"/>
          </p:nvPr>
        </p:nvSpPr>
        <p:spPr>
          <a:xfrm>
            <a:off x="2933387" y="7363516"/>
            <a:ext cx="6170619" cy="2907447"/>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pPr lvl="0"/>
            <a:r>
              <a:rPr lang="en-US"/>
              <a:t>Click to edit Master text styles</a:t>
            </a:r>
          </a:p>
        </p:txBody>
      </p:sp>
      <p:sp>
        <p:nvSpPr>
          <p:cNvPr id="960" name="Shape 960"/>
          <p:cNvSpPr>
            <a:spLocks noGrp="1"/>
          </p:cNvSpPr>
          <p:nvPr>
            <p:ph type="sldNum" sz="quarter" idx="2"/>
          </p:nvPr>
        </p:nvSpPr>
        <p:spPr>
          <a:prstGeom prst="rect">
            <a:avLst/>
          </a:prstGeom>
        </p:spPr>
        <p:txBody>
          <a:bodyPr/>
          <a:lstStyle/>
          <a:p>
            <a:fld id="{86CB4B4D-7CA3-9044-876B-883B54F8677D}" type="slidenum">
              <a:rPr/>
              <a:t>‹#›</a:t>
            </a:fld>
            <a:endParaRPr/>
          </a:p>
        </p:txBody>
      </p:sp>
      <p:sp>
        <p:nvSpPr>
          <p:cNvPr id="16" name="Shape 928"/>
          <p:cNvSpPr/>
          <p:nvPr userDrawn="1"/>
        </p:nvSpPr>
        <p:spPr>
          <a:xfrm>
            <a:off x="2933387" y="7049076"/>
            <a:ext cx="1382487" cy="1"/>
          </a:xfrm>
          <a:prstGeom prst="line">
            <a:avLst/>
          </a:prstGeom>
          <a:ln w="50800">
            <a:solidFill>
              <a:srgbClr val="10A8E4"/>
            </a:solidFill>
            <a:miter/>
          </a:ln>
        </p:spPr>
        <p:txBody>
          <a:bodyPr tIns="91439" bIns="91439"/>
          <a:lstStyle/>
          <a:p>
            <a:pPr>
              <a:lnSpc>
                <a:spcPct val="100000"/>
              </a:lnSpc>
              <a:defRPr sz="3600"/>
            </a:pPr>
            <a:endParaRPr/>
          </a:p>
        </p:txBody>
      </p:sp>
    </p:spTree>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1_Title3 + 3 points Body Icon ORG">
    <p:spTree>
      <p:nvGrpSpPr>
        <p:cNvPr id="1" name=""/>
        <p:cNvGrpSpPr/>
        <p:nvPr/>
      </p:nvGrpSpPr>
      <p:grpSpPr>
        <a:xfrm>
          <a:off x="0" y="0"/>
          <a:ext cx="0" cy="0"/>
          <a:chOff x="0" y="0"/>
          <a:chExt cx="0" cy="0"/>
        </a:xfrm>
      </p:grpSpPr>
      <p:sp>
        <p:nvSpPr>
          <p:cNvPr id="947" name="Shape 947"/>
          <p:cNvSpPr/>
          <p:nvPr/>
        </p:nvSpPr>
        <p:spPr>
          <a:xfrm rot="20956401">
            <a:off x="15112660" y="-356631"/>
            <a:ext cx="17153296" cy="16709278"/>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10000"/>
              </a:srgbClr>
            </a:solidFill>
            <a:prstDash val="dash"/>
            <a:miter/>
          </a:ln>
        </p:spPr>
        <p:txBody>
          <a:bodyPr lIns="0" tIns="0" rIns="0" bIns="0"/>
          <a:lstStyle/>
          <a:p>
            <a:pPr>
              <a:lnSpc>
                <a:spcPct val="100000"/>
              </a:lnSpc>
              <a:defRPr sz="3600"/>
            </a:pPr>
            <a:endParaRPr sz="3600"/>
          </a:p>
        </p:txBody>
      </p:sp>
      <p:sp>
        <p:nvSpPr>
          <p:cNvPr id="948" name="Shape 948"/>
          <p:cNvSpPr>
            <a:spLocks noGrp="1"/>
          </p:cNvSpPr>
          <p:nvPr>
            <p:ph type="title"/>
          </p:nvPr>
        </p:nvSpPr>
        <p:spPr>
          <a:xfrm>
            <a:off x="2933389" y="4911929"/>
            <a:ext cx="6433346" cy="1994230"/>
          </a:xfrm>
          <a:prstGeom prst="rect">
            <a:avLst/>
          </a:prstGeom>
        </p:spPr>
        <p:txBody>
          <a:bodyPr lIns="0" tIns="0" rIns="0" bIns="0" anchor="ctr">
            <a:noAutofit/>
          </a:bodyPr>
          <a:lstStyle>
            <a:lvl1pPr algn="l" defTabSz="1828800">
              <a:defRPr sz="7200" cap="none" spc="0" baseline="0">
                <a:latin typeface="+mn-lt"/>
                <a:ea typeface="+mn-ea"/>
                <a:cs typeface="+mn-cs"/>
                <a:sym typeface="Calibri"/>
              </a:defRPr>
            </a:lvl1pPr>
          </a:lstStyle>
          <a:p>
            <a:r>
              <a:rPr lang="en-US"/>
              <a:t>Click to edit Master title style</a:t>
            </a:r>
            <a:endParaRPr dirty="0"/>
          </a:p>
        </p:txBody>
      </p:sp>
      <p:sp>
        <p:nvSpPr>
          <p:cNvPr id="950" name="Shape 950"/>
          <p:cNvSpPr>
            <a:spLocks noGrp="1"/>
          </p:cNvSpPr>
          <p:nvPr>
            <p:ph type="body" sz="quarter" idx="14"/>
          </p:nvPr>
        </p:nvSpPr>
        <p:spPr>
          <a:xfrm>
            <a:off x="14120548" y="182134"/>
            <a:ext cx="4001592" cy="928720"/>
          </a:xfrm>
          <a:prstGeom prst="rect">
            <a:avLst/>
          </a:prstGeom>
        </p:spPr>
        <p:txBody>
          <a:bodyPr lIns="0" tIns="0" rIns="0" bIns="0" anchor="ctr">
            <a:noAutofit/>
          </a:bodyPr>
          <a:lstStyle>
            <a:lvl1pPr marL="0" indent="0" algn="r">
              <a:spcBef>
                <a:spcPts val="0"/>
              </a:spcBef>
              <a:buSzTx/>
              <a:buNone/>
              <a:defRPr sz="4800" b="0" cap="all" spc="820" baseline="15000">
                <a:latin typeface="+mn-lt"/>
                <a:ea typeface="+mn-ea"/>
                <a:cs typeface="+mn-cs"/>
                <a:sym typeface="Calibri"/>
              </a:defRPr>
            </a:lvl1pPr>
          </a:lstStyle>
          <a:p>
            <a:pPr lvl="0"/>
            <a:r>
              <a:rPr lang="en-US"/>
              <a:t>Click to edit Master text styles</a:t>
            </a:r>
          </a:p>
        </p:txBody>
      </p:sp>
      <p:sp>
        <p:nvSpPr>
          <p:cNvPr id="951" name="Shape 951"/>
          <p:cNvSpPr>
            <a:spLocks noGrp="1"/>
          </p:cNvSpPr>
          <p:nvPr>
            <p:ph type="body" sz="quarter" idx="15"/>
          </p:nvPr>
        </p:nvSpPr>
        <p:spPr>
          <a:xfrm>
            <a:off x="13518712" y="1345711"/>
            <a:ext cx="4540748" cy="1864514"/>
          </a:xfrm>
          <a:prstGeom prst="rect">
            <a:avLst/>
          </a:prstGeom>
        </p:spPr>
        <p:txBody>
          <a:bodyPr lIns="0" tIns="0" rIns="0" bIns="0" anchor="t">
            <a:noAutofit/>
          </a:bodyPr>
          <a:lstStyle>
            <a:lvl1pPr marL="0" indent="0" algn="r">
              <a:spcBef>
                <a:spcPts val="0"/>
              </a:spcBef>
              <a:buSzTx/>
              <a:buNone/>
              <a:defRPr sz="3200" b="0">
                <a:latin typeface="+mn-lt"/>
              </a:defRPr>
            </a:lvl1pPr>
          </a:lstStyle>
          <a:p>
            <a:pPr lvl="0"/>
            <a:r>
              <a:rPr lang="en-US"/>
              <a:t>Click to edit Master text styles</a:t>
            </a:r>
          </a:p>
        </p:txBody>
      </p:sp>
      <p:sp>
        <p:nvSpPr>
          <p:cNvPr id="952" name="Shape 952"/>
          <p:cNvSpPr>
            <a:spLocks noGrp="1"/>
          </p:cNvSpPr>
          <p:nvPr>
            <p:ph type="body" sz="quarter" idx="16"/>
          </p:nvPr>
        </p:nvSpPr>
        <p:spPr>
          <a:xfrm>
            <a:off x="18326815" y="483127"/>
            <a:ext cx="1968830" cy="1968830"/>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25400">
            <a:solidFill>
              <a:schemeClr val="accent6">
                <a:hueOff val="-4754211"/>
                <a:satOff val="44162"/>
                <a:lumOff val="5094"/>
              </a:schemeClr>
            </a:solidFill>
            <a:round/>
          </a:ln>
        </p:spPr>
        <p:txBody>
          <a:bodyPr lIns="0" tIns="0" rIns="0" bIns="0" anchor="t">
            <a:noAutofit/>
          </a:bodyPr>
          <a:lstStyle>
            <a:lvl1pPr marL="0" marR="0" indent="0" algn="l" defTabSz="1828800" rtl="0" latinLnBrk="0">
              <a:lnSpc>
                <a:spcPct val="100000"/>
              </a:lnSpc>
              <a:spcBef>
                <a:spcPts val="0"/>
              </a:spcBef>
              <a:spcAft>
                <a:spcPts val="0"/>
              </a:spcAft>
              <a:buClrTx/>
              <a:buSzTx/>
              <a:buFontTx/>
              <a:buNone/>
              <a:tabLst/>
              <a:defRPr sz="1800">
                <a:noFill/>
                <a:latin typeface="+mn-lt"/>
                <a:ea typeface="+mn-ea"/>
                <a:cs typeface="+mn-cs"/>
                <a:sym typeface="Calibri"/>
              </a:defRPr>
            </a:lvl1pPr>
          </a:lstStyle>
          <a:p>
            <a:pPr marL="0" marR="0" lvl="0" indent="0" algn="l" defTabSz="914400" rtl="0" latinLnBrk="0">
              <a:lnSpc>
                <a:spcPct val="100000"/>
              </a:lnSpc>
              <a:spcBef>
                <a:spcPts val="0"/>
              </a:spcBef>
              <a:spcAft>
                <a:spcPts val="0"/>
              </a:spcAft>
              <a:buClrTx/>
              <a:buSzTx/>
              <a:buFontTx/>
              <a:buNone/>
              <a:tabLst/>
              <a:defRPr sz="1800">
                <a:latin typeface="+mn-lt"/>
                <a:ea typeface="+mn-ea"/>
                <a:cs typeface="+mn-cs"/>
                <a:sym typeface="Calibri"/>
              </a:defRPr>
            </a:pPr>
            <a:r>
              <a:rPr lang="en-US"/>
              <a:t>Click to edit Master text styles</a:t>
            </a:r>
          </a:p>
        </p:txBody>
      </p:sp>
      <p:sp>
        <p:nvSpPr>
          <p:cNvPr id="953" name="Shape 953"/>
          <p:cNvSpPr>
            <a:spLocks noGrp="1"/>
          </p:cNvSpPr>
          <p:nvPr>
            <p:ph type="body" sz="quarter" idx="17"/>
          </p:nvPr>
        </p:nvSpPr>
        <p:spPr>
          <a:xfrm>
            <a:off x="12583290" y="3503358"/>
            <a:ext cx="4001592" cy="928720"/>
          </a:xfrm>
          <a:prstGeom prst="rect">
            <a:avLst/>
          </a:prstGeom>
        </p:spPr>
        <p:txBody>
          <a:bodyPr lIns="0" tIns="0" rIns="0" bIns="0" anchor="ctr">
            <a:noAutofit/>
          </a:bodyPr>
          <a:lstStyle>
            <a:lvl1pPr marL="0" indent="0" algn="r">
              <a:spcBef>
                <a:spcPts val="0"/>
              </a:spcBef>
              <a:buSzTx/>
              <a:buNone/>
              <a:defRPr sz="4800" b="0" cap="all" spc="820" baseline="15000">
                <a:latin typeface="+mn-lt"/>
                <a:ea typeface="+mn-ea"/>
                <a:cs typeface="+mn-cs"/>
                <a:sym typeface="Calibri"/>
              </a:defRPr>
            </a:lvl1pPr>
          </a:lstStyle>
          <a:p>
            <a:pPr lvl="0"/>
            <a:r>
              <a:rPr lang="en-US"/>
              <a:t>Click to edit Master text styles</a:t>
            </a:r>
          </a:p>
        </p:txBody>
      </p:sp>
      <p:sp>
        <p:nvSpPr>
          <p:cNvPr id="954" name="Shape 954"/>
          <p:cNvSpPr>
            <a:spLocks noGrp="1"/>
          </p:cNvSpPr>
          <p:nvPr>
            <p:ph type="body" sz="quarter" idx="18"/>
          </p:nvPr>
        </p:nvSpPr>
        <p:spPr>
          <a:xfrm>
            <a:off x="11981454" y="4731563"/>
            <a:ext cx="4540748" cy="1596702"/>
          </a:xfrm>
          <a:prstGeom prst="rect">
            <a:avLst/>
          </a:prstGeom>
        </p:spPr>
        <p:txBody>
          <a:bodyPr lIns="0" tIns="0" rIns="0" bIns="0" anchor="t">
            <a:noAutofit/>
          </a:bodyPr>
          <a:lstStyle>
            <a:lvl1pPr marL="0" indent="0" algn="r">
              <a:spcBef>
                <a:spcPts val="0"/>
              </a:spcBef>
              <a:buSzTx/>
              <a:buNone/>
              <a:defRPr sz="3200" b="0">
                <a:latin typeface="+mn-lt"/>
              </a:defRPr>
            </a:lvl1pPr>
          </a:lstStyle>
          <a:p>
            <a:pPr lvl="0"/>
            <a:r>
              <a:rPr lang="en-US"/>
              <a:t>Click to edit Master text styles</a:t>
            </a:r>
          </a:p>
        </p:txBody>
      </p:sp>
      <p:sp>
        <p:nvSpPr>
          <p:cNvPr id="955" name="Shape 955"/>
          <p:cNvSpPr>
            <a:spLocks noGrp="1"/>
          </p:cNvSpPr>
          <p:nvPr>
            <p:ph type="body" sz="quarter" idx="19"/>
          </p:nvPr>
        </p:nvSpPr>
        <p:spPr>
          <a:xfrm>
            <a:off x="16695201" y="3526577"/>
            <a:ext cx="1968830" cy="1968830"/>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25400">
            <a:solidFill>
              <a:schemeClr val="accent6">
                <a:hueOff val="-4754211"/>
                <a:satOff val="44162"/>
                <a:lumOff val="5094"/>
              </a:schemeClr>
            </a:solidFill>
            <a:round/>
          </a:ln>
        </p:spPr>
        <p:txBody>
          <a:bodyPr lIns="0" tIns="0" rIns="0" bIns="0" anchor="t">
            <a:noAutofit/>
          </a:bodyPr>
          <a:lstStyle>
            <a:lvl1pPr marL="0" indent="0" defTabSz="1828800">
              <a:lnSpc>
                <a:spcPct val="100000"/>
              </a:lnSpc>
              <a:spcBef>
                <a:spcPts val="0"/>
              </a:spcBef>
              <a:buSzTx/>
              <a:buNone/>
              <a:defRPr sz="1800">
                <a:noFill/>
                <a:latin typeface="+mn-lt"/>
                <a:ea typeface="+mn-ea"/>
                <a:cs typeface="+mn-cs"/>
                <a:sym typeface="Calibri"/>
              </a:defRPr>
            </a:lvl1pPr>
          </a:lstStyle>
          <a:p>
            <a:pPr marL="0" lvl="0" indent="0" defTabSz="914400">
              <a:lnSpc>
                <a:spcPct val="100000"/>
              </a:lnSpc>
              <a:spcBef>
                <a:spcPts val="0"/>
              </a:spcBef>
              <a:buSzTx/>
              <a:buNone/>
              <a:defRPr sz="1800">
                <a:latin typeface="+mn-lt"/>
                <a:ea typeface="+mn-ea"/>
                <a:cs typeface="+mn-cs"/>
                <a:sym typeface="Calibri"/>
              </a:defRPr>
            </a:pPr>
            <a:r>
              <a:rPr lang="en-US"/>
              <a:t>Click to edit Master text styles</a:t>
            </a:r>
          </a:p>
        </p:txBody>
      </p:sp>
      <p:sp>
        <p:nvSpPr>
          <p:cNvPr id="956" name="Shape 956"/>
          <p:cNvSpPr>
            <a:spLocks noGrp="1"/>
          </p:cNvSpPr>
          <p:nvPr>
            <p:ph type="body" sz="quarter" idx="20"/>
          </p:nvPr>
        </p:nvSpPr>
        <p:spPr>
          <a:xfrm>
            <a:off x="10614458" y="9884042"/>
            <a:ext cx="4001592" cy="928720"/>
          </a:xfrm>
          <a:prstGeom prst="rect">
            <a:avLst/>
          </a:prstGeom>
        </p:spPr>
        <p:txBody>
          <a:bodyPr lIns="0" tIns="0" rIns="0" bIns="0" anchor="ctr">
            <a:noAutofit/>
          </a:bodyPr>
          <a:lstStyle>
            <a:lvl1pPr marL="0" indent="0" algn="r">
              <a:spcBef>
                <a:spcPts val="0"/>
              </a:spcBef>
              <a:buSzTx/>
              <a:buNone/>
              <a:defRPr sz="4800" b="0" cap="all" spc="820" baseline="15000">
                <a:latin typeface="+mn-lt"/>
                <a:ea typeface="+mn-ea"/>
                <a:cs typeface="+mn-cs"/>
                <a:sym typeface="Calibri"/>
              </a:defRPr>
            </a:lvl1pPr>
          </a:lstStyle>
          <a:p>
            <a:pPr lvl="0"/>
            <a:r>
              <a:rPr lang="en-US"/>
              <a:t>Click to edit Master text styles</a:t>
            </a:r>
          </a:p>
        </p:txBody>
      </p:sp>
      <p:sp>
        <p:nvSpPr>
          <p:cNvPr id="957" name="Shape 957"/>
          <p:cNvSpPr>
            <a:spLocks noGrp="1"/>
          </p:cNvSpPr>
          <p:nvPr>
            <p:ph type="body" sz="quarter" idx="21"/>
          </p:nvPr>
        </p:nvSpPr>
        <p:spPr>
          <a:xfrm>
            <a:off x="10012622" y="11070198"/>
            <a:ext cx="4540748" cy="1707328"/>
          </a:xfrm>
          <a:prstGeom prst="rect">
            <a:avLst/>
          </a:prstGeom>
        </p:spPr>
        <p:txBody>
          <a:bodyPr lIns="0" tIns="0" rIns="0" bIns="0" anchor="t">
            <a:noAutofit/>
          </a:bodyPr>
          <a:lstStyle>
            <a:lvl1pPr marL="0" indent="0" algn="r">
              <a:spcBef>
                <a:spcPts val="0"/>
              </a:spcBef>
              <a:buSzTx/>
              <a:buNone/>
              <a:defRPr sz="3200" b="0">
                <a:latin typeface="+mn-lt"/>
              </a:defRPr>
            </a:lvl1pPr>
          </a:lstStyle>
          <a:p>
            <a:pPr lvl="0"/>
            <a:r>
              <a:rPr lang="en-US"/>
              <a:t>Click to edit Master text styles</a:t>
            </a:r>
          </a:p>
        </p:txBody>
      </p:sp>
      <p:sp>
        <p:nvSpPr>
          <p:cNvPr id="958" name="Shape 958"/>
          <p:cNvSpPr>
            <a:spLocks noGrp="1"/>
          </p:cNvSpPr>
          <p:nvPr>
            <p:ph type="body" sz="quarter" idx="22"/>
          </p:nvPr>
        </p:nvSpPr>
        <p:spPr>
          <a:xfrm>
            <a:off x="14820727" y="10185035"/>
            <a:ext cx="1968830" cy="1968830"/>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25400">
            <a:solidFill>
              <a:schemeClr val="accent6">
                <a:hueOff val="-4754211"/>
                <a:satOff val="44162"/>
                <a:lumOff val="5094"/>
              </a:schemeClr>
            </a:solidFill>
            <a:round/>
          </a:ln>
        </p:spPr>
        <p:txBody>
          <a:bodyPr lIns="0" tIns="0" rIns="0" bIns="0" anchor="t">
            <a:noAutofit/>
          </a:bodyPr>
          <a:lstStyle>
            <a:lvl1pPr marL="0" indent="0" defTabSz="1828800">
              <a:lnSpc>
                <a:spcPct val="100000"/>
              </a:lnSpc>
              <a:spcBef>
                <a:spcPts val="0"/>
              </a:spcBef>
              <a:buSzTx/>
              <a:buNone/>
              <a:defRPr sz="1800">
                <a:noFill/>
                <a:latin typeface="+mn-lt"/>
                <a:ea typeface="+mn-ea"/>
                <a:cs typeface="+mn-cs"/>
                <a:sym typeface="Calibri"/>
              </a:defRPr>
            </a:lvl1pPr>
          </a:lstStyle>
          <a:p>
            <a:pPr marL="0" lvl="0" indent="0" defTabSz="914400">
              <a:lnSpc>
                <a:spcPct val="100000"/>
              </a:lnSpc>
              <a:spcBef>
                <a:spcPts val="0"/>
              </a:spcBef>
              <a:buSzTx/>
              <a:buNone/>
              <a:defRPr sz="1800">
                <a:latin typeface="+mn-lt"/>
                <a:ea typeface="+mn-ea"/>
                <a:cs typeface="+mn-cs"/>
                <a:sym typeface="Calibri"/>
              </a:defRPr>
            </a:pPr>
            <a:r>
              <a:rPr lang="en-US"/>
              <a:t>Click to edit Master text styles</a:t>
            </a:r>
          </a:p>
        </p:txBody>
      </p:sp>
      <p:sp>
        <p:nvSpPr>
          <p:cNvPr id="959" name="Shape 959"/>
          <p:cNvSpPr>
            <a:spLocks noGrp="1"/>
          </p:cNvSpPr>
          <p:nvPr>
            <p:ph type="body" sz="quarter" idx="23"/>
          </p:nvPr>
        </p:nvSpPr>
        <p:spPr>
          <a:xfrm>
            <a:off x="2933388" y="7363516"/>
            <a:ext cx="6170620" cy="2907448"/>
          </a:xfrm>
          <a:prstGeom prst="rect">
            <a:avLst/>
          </a:prstGeom>
        </p:spPr>
        <p:txBody>
          <a:bodyPr lIns="0" tIns="0" rIns="0" bIns="0" anchor="t">
            <a:noAutofit/>
          </a:bodyPr>
          <a:lstStyle>
            <a:lvl1pPr marL="0" indent="0" defTabSz="1828800">
              <a:spcBef>
                <a:spcPts val="0"/>
              </a:spcBef>
              <a:buSzTx/>
              <a:buNone/>
              <a:defRPr sz="4000" spc="50">
                <a:solidFill>
                  <a:srgbClr val="53585F"/>
                </a:solidFill>
                <a:latin typeface="+mj-lt"/>
              </a:defRPr>
            </a:lvl1pPr>
          </a:lstStyle>
          <a:p>
            <a:pPr lvl="0"/>
            <a:r>
              <a:rPr lang="en-US"/>
              <a:t>Click to edit Master text styles</a:t>
            </a:r>
          </a:p>
        </p:txBody>
      </p:sp>
      <p:sp>
        <p:nvSpPr>
          <p:cNvPr id="960" name="Shape 960"/>
          <p:cNvSpPr>
            <a:spLocks noGrp="1"/>
          </p:cNvSpPr>
          <p:nvPr>
            <p:ph type="sldNum" sz="quarter" idx="2"/>
          </p:nvPr>
        </p:nvSpPr>
        <p:spPr>
          <a:xfrm>
            <a:off x="12185650" y="13081000"/>
            <a:ext cx="327013" cy="287258"/>
          </a:xfrm>
          <a:prstGeom prst="rect">
            <a:avLst/>
          </a:prstGeom>
        </p:spPr>
        <p:txBody>
          <a:bodyPr/>
          <a:lstStyle/>
          <a:p>
            <a:fld id="{86CB4B4D-7CA3-9044-876B-883B54F8677D}" type="slidenum">
              <a:rPr/>
              <a:t>‹#›</a:t>
            </a:fld>
            <a:endParaRPr/>
          </a:p>
        </p:txBody>
      </p:sp>
      <p:sp>
        <p:nvSpPr>
          <p:cNvPr id="16" name="Shape 928"/>
          <p:cNvSpPr/>
          <p:nvPr userDrawn="1"/>
        </p:nvSpPr>
        <p:spPr>
          <a:xfrm>
            <a:off x="2933388" y="7049077"/>
            <a:ext cx="1382488" cy="2"/>
          </a:xfrm>
          <a:prstGeom prst="line">
            <a:avLst/>
          </a:prstGeom>
          <a:ln w="50800">
            <a:solidFill>
              <a:srgbClr val="10A8E4"/>
            </a:solidFill>
            <a:miter/>
          </a:ln>
        </p:spPr>
        <p:txBody>
          <a:bodyPr tIns="91440" bIns="91440"/>
          <a:lstStyle/>
          <a:p>
            <a:pPr>
              <a:lnSpc>
                <a:spcPct val="100000"/>
              </a:lnSpc>
              <a:defRPr sz="3600"/>
            </a:pPr>
            <a:endParaRPr sz="3600"/>
          </a:p>
        </p:txBody>
      </p:sp>
      <p:sp>
        <p:nvSpPr>
          <p:cNvPr id="17" name="Shape 956"/>
          <p:cNvSpPr>
            <a:spLocks noGrp="1"/>
          </p:cNvSpPr>
          <p:nvPr>
            <p:ph type="body" sz="quarter" idx="24"/>
          </p:nvPr>
        </p:nvSpPr>
        <p:spPr>
          <a:xfrm>
            <a:off x="11153614" y="6603854"/>
            <a:ext cx="4001592" cy="928720"/>
          </a:xfrm>
          <a:prstGeom prst="rect">
            <a:avLst/>
          </a:prstGeom>
        </p:spPr>
        <p:txBody>
          <a:bodyPr lIns="0" tIns="0" rIns="0" bIns="0" anchor="ctr">
            <a:noAutofit/>
          </a:bodyPr>
          <a:lstStyle>
            <a:lvl1pPr marL="0" indent="0" algn="r">
              <a:spcBef>
                <a:spcPts val="0"/>
              </a:spcBef>
              <a:buSzTx/>
              <a:buNone/>
              <a:defRPr sz="4800" b="0" cap="all" spc="820" baseline="15000">
                <a:latin typeface="+mn-lt"/>
                <a:ea typeface="+mn-ea"/>
                <a:cs typeface="+mn-cs"/>
                <a:sym typeface="Calibri"/>
              </a:defRPr>
            </a:lvl1pPr>
          </a:lstStyle>
          <a:p>
            <a:pPr lvl="0"/>
            <a:r>
              <a:rPr lang="en-US"/>
              <a:t>Click to edit Master text styles</a:t>
            </a:r>
          </a:p>
        </p:txBody>
      </p:sp>
      <p:sp>
        <p:nvSpPr>
          <p:cNvPr id="18" name="Shape 957"/>
          <p:cNvSpPr>
            <a:spLocks noGrp="1"/>
          </p:cNvSpPr>
          <p:nvPr>
            <p:ph type="body" sz="quarter" idx="25"/>
          </p:nvPr>
        </p:nvSpPr>
        <p:spPr>
          <a:xfrm>
            <a:off x="10551778" y="7790010"/>
            <a:ext cx="4540748" cy="1707328"/>
          </a:xfrm>
          <a:prstGeom prst="rect">
            <a:avLst/>
          </a:prstGeom>
        </p:spPr>
        <p:txBody>
          <a:bodyPr lIns="0" tIns="0" rIns="0" bIns="0" anchor="t">
            <a:noAutofit/>
          </a:bodyPr>
          <a:lstStyle>
            <a:lvl1pPr marL="0" indent="0" algn="r">
              <a:spcBef>
                <a:spcPts val="0"/>
              </a:spcBef>
              <a:buSzTx/>
              <a:buNone/>
              <a:defRPr sz="3200" b="0">
                <a:latin typeface="+mn-lt"/>
              </a:defRPr>
            </a:lvl1pPr>
          </a:lstStyle>
          <a:p>
            <a:pPr lvl="0"/>
            <a:r>
              <a:rPr lang="en-US"/>
              <a:t>Click to edit Master text styles</a:t>
            </a:r>
          </a:p>
        </p:txBody>
      </p:sp>
      <p:sp>
        <p:nvSpPr>
          <p:cNvPr id="19" name="Shape 958"/>
          <p:cNvSpPr>
            <a:spLocks noGrp="1"/>
          </p:cNvSpPr>
          <p:nvPr>
            <p:ph type="body" sz="quarter" idx="26"/>
          </p:nvPr>
        </p:nvSpPr>
        <p:spPr>
          <a:xfrm>
            <a:off x="15359883" y="6904847"/>
            <a:ext cx="1968830" cy="1968830"/>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25400">
            <a:solidFill>
              <a:schemeClr val="accent6">
                <a:hueOff val="-4754211"/>
                <a:satOff val="44162"/>
                <a:lumOff val="5094"/>
              </a:schemeClr>
            </a:solidFill>
            <a:round/>
          </a:ln>
        </p:spPr>
        <p:txBody>
          <a:bodyPr lIns="0" tIns="0" rIns="0" bIns="0" anchor="t">
            <a:noAutofit/>
          </a:bodyPr>
          <a:lstStyle>
            <a:lvl1pPr marL="0" indent="0" defTabSz="1828800">
              <a:lnSpc>
                <a:spcPct val="100000"/>
              </a:lnSpc>
              <a:spcBef>
                <a:spcPts val="0"/>
              </a:spcBef>
              <a:buSzTx/>
              <a:buNone/>
              <a:defRPr sz="1800">
                <a:noFill/>
                <a:latin typeface="+mn-lt"/>
                <a:ea typeface="+mn-ea"/>
                <a:cs typeface="+mn-cs"/>
                <a:sym typeface="Calibri"/>
              </a:defRPr>
            </a:lvl1pPr>
          </a:lstStyle>
          <a:p>
            <a:pPr marL="0" lvl="0" indent="0" defTabSz="914400">
              <a:lnSpc>
                <a:spcPct val="100000"/>
              </a:lnSpc>
              <a:spcBef>
                <a:spcPts val="0"/>
              </a:spcBef>
              <a:buSzTx/>
              <a:buNone/>
              <a:defRPr sz="1800">
                <a:latin typeface="+mn-lt"/>
                <a:ea typeface="+mn-ea"/>
                <a:cs typeface="+mn-cs"/>
                <a:sym typeface="Calibri"/>
              </a:defRPr>
            </a:pPr>
            <a:r>
              <a:rPr lang="en-US"/>
              <a:t>Click to edit Master text styles</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reserve="1">
  <p:cSld name="Title + body + img + list (blue)">
    <p:spTree>
      <p:nvGrpSpPr>
        <p:cNvPr id="1" name=""/>
        <p:cNvGrpSpPr/>
        <p:nvPr/>
      </p:nvGrpSpPr>
      <p:grpSpPr>
        <a:xfrm>
          <a:off x="0" y="0"/>
          <a:ext cx="0" cy="0"/>
          <a:chOff x="0" y="0"/>
          <a:chExt cx="0" cy="0"/>
        </a:xfrm>
      </p:grpSpPr>
      <p:sp>
        <p:nvSpPr>
          <p:cNvPr id="259" name="Shape 259"/>
          <p:cNvSpPr>
            <a:spLocks noGrp="1"/>
          </p:cNvSpPr>
          <p:nvPr>
            <p:ph type="pic" sz="half" idx="13"/>
          </p:nvPr>
        </p:nvSpPr>
        <p:spPr>
          <a:xfrm>
            <a:off x="-54357" y="-57726"/>
            <a:ext cx="6864088" cy="13773014"/>
          </a:xfrm>
          <a:prstGeom prst="rect">
            <a:avLst/>
          </a:prstGeom>
        </p:spPr>
        <p:txBody>
          <a:bodyPr lIns="91439" tIns="45719" rIns="91439" bIns="45719" anchor="t">
            <a:noAutofit/>
          </a:bodyPr>
          <a:lstStyle/>
          <a:p>
            <a:r>
              <a:rPr lang="en-US" dirty="0"/>
              <a:t>Drag picture to placeholder or click icon to add</a:t>
            </a:r>
            <a:endParaRPr dirty="0"/>
          </a:p>
        </p:txBody>
      </p:sp>
      <p:sp>
        <p:nvSpPr>
          <p:cNvPr id="260" name="Shape 260"/>
          <p:cNvSpPr>
            <a:spLocks noGrp="1"/>
          </p:cNvSpPr>
          <p:nvPr>
            <p:ph type="title"/>
          </p:nvPr>
        </p:nvSpPr>
        <p:spPr>
          <a:xfrm>
            <a:off x="7518400" y="3927085"/>
            <a:ext cx="4748610" cy="3010184"/>
          </a:xfrm>
          <a:prstGeom prst="rect">
            <a:avLst/>
          </a:prstGeom>
        </p:spPr>
        <p:txBody>
          <a:bodyPr lIns="0" tIns="0" rIns="0" bIns="0" anchor="t">
            <a:noAutofit/>
          </a:bodyPr>
          <a:lstStyle>
            <a:lvl1pPr algn="l" defTabSz="1828800">
              <a:defRPr sz="7200" cap="none" spc="0" baseline="0">
                <a:latin typeface="+mn-lt"/>
                <a:ea typeface="+mn-ea"/>
                <a:cs typeface="+mn-cs"/>
                <a:sym typeface="Calibri"/>
              </a:defRPr>
            </a:lvl1pPr>
          </a:lstStyle>
          <a:p>
            <a:r>
              <a:rPr lang="en-US"/>
              <a:t>Click to edit Master title style</a:t>
            </a:r>
            <a:endParaRPr/>
          </a:p>
        </p:txBody>
      </p:sp>
      <p:sp>
        <p:nvSpPr>
          <p:cNvPr id="261" name="Shape 261"/>
          <p:cNvSpPr/>
          <p:nvPr/>
        </p:nvSpPr>
        <p:spPr>
          <a:xfrm>
            <a:off x="7518400" y="5978971"/>
            <a:ext cx="1382487"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262" name="Shape 262"/>
          <p:cNvSpPr>
            <a:spLocks noGrp="1"/>
          </p:cNvSpPr>
          <p:nvPr>
            <p:ph type="body" sz="quarter" idx="14"/>
          </p:nvPr>
        </p:nvSpPr>
        <p:spPr>
          <a:xfrm>
            <a:off x="7518400" y="6712842"/>
            <a:ext cx="6398915" cy="5035254"/>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pPr lvl="0"/>
            <a:r>
              <a:rPr lang="en-US"/>
              <a:t>Click to edit Master text styles</a:t>
            </a:r>
          </a:p>
        </p:txBody>
      </p:sp>
      <p:sp>
        <p:nvSpPr>
          <p:cNvPr id="263" name="Shape 263"/>
          <p:cNvSpPr>
            <a:spLocks noGrp="1"/>
          </p:cNvSpPr>
          <p:nvPr>
            <p:ph type="body" sz="quarter" idx="15"/>
          </p:nvPr>
        </p:nvSpPr>
        <p:spPr>
          <a:xfrm>
            <a:off x="7518400" y="3387959"/>
            <a:ext cx="5307609" cy="502475"/>
          </a:xfrm>
          <a:prstGeom prst="rect">
            <a:avLst/>
          </a:prstGeom>
        </p:spPr>
        <p:txBody>
          <a:bodyPr>
            <a:normAutofit/>
          </a:bodyPr>
          <a:lstStyle>
            <a:lvl1pPr marL="0" indent="0">
              <a:spcBef>
                <a:spcPts val="0"/>
              </a:spcBef>
              <a:buSzTx/>
              <a:buNone/>
              <a:defRPr sz="2000" b="1" cap="all" spc="820" baseline="0">
                <a:solidFill>
                  <a:schemeClr val="accent6">
                    <a:hueOff val="-4754211"/>
                    <a:satOff val="44162"/>
                    <a:lumOff val="5094"/>
                  </a:schemeClr>
                </a:solidFill>
                <a:latin typeface="+mn-lt"/>
                <a:ea typeface="+mn-ea"/>
                <a:cs typeface="+mn-cs"/>
                <a:sym typeface="Calibri"/>
              </a:defRPr>
            </a:lvl1pPr>
          </a:lstStyle>
          <a:p>
            <a:pPr lvl="0"/>
            <a:r>
              <a:rPr lang="en-US"/>
              <a:t>Click to edit Master text styles</a:t>
            </a:r>
          </a:p>
        </p:txBody>
      </p:sp>
      <p:sp>
        <p:nvSpPr>
          <p:cNvPr id="264" name="Shape 264"/>
          <p:cNvSpPr/>
          <p:nvPr/>
        </p:nvSpPr>
        <p:spPr>
          <a:xfrm flipV="1">
            <a:off x="15163800" y="2814006"/>
            <a:ext cx="0" cy="8029686"/>
          </a:xfrm>
          <a:prstGeom prst="line">
            <a:avLst/>
          </a:prstGeom>
          <a:ln w="12700">
            <a:solidFill>
              <a:srgbClr val="A6AAA9"/>
            </a:solidFill>
            <a:miter lim="400000"/>
          </a:ln>
        </p:spPr>
        <p:txBody>
          <a:bodyPr lIns="50800" tIns="50800" rIns="50800" bIns="50800" anchor="ctr"/>
          <a:lstStyle/>
          <a:p>
            <a:pPr algn="ctr" defTabSz="825500">
              <a:lnSpc>
                <a:spcPct val="100000"/>
              </a:lnSpc>
              <a:defRPr sz="3200">
                <a:latin typeface="Helvetica Light"/>
                <a:ea typeface="Helvetica Light"/>
                <a:cs typeface="Helvetica Light"/>
                <a:sym typeface="Helvetica Light"/>
              </a:defRPr>
            </a:pPr>
            <a:endParaRPr/>
          </a:p>
        </p:txBody>
      </p:sp>
      <p:sp>
        <p:nvSpPr>
          <p:cNvPr id="265" name="Shape 265"/>
          <p:cNvSpPr>
            <a:spLocks noGrp="1"/>
          </p:cNvSpPr>
          <p:nvPr>
            <p:ph type="body" sz="quarter" idx="16"/>
          </p:nvPr>
        </p:nvSpPr>
        <p:spPr>
          <a:xfrm>
            <a:off x="16300197" y="2611242"/>
            <a:ext cx="6398915" cy="487562"/>
          </a:xfrm>
          <a:prstGeom prst="rect">
            <a:avLst/>
          </a:prstGeom>
        </p:spPr>
        <p:txBody>
          <a:bodyPr lIns="0" tIns="0" rIns="0" bIns="0" anchor="t">
            <a:noAutofit/>
          </a:bodyPr>
          <a:lstStyle>
            <a:lvl1pPr marL="0" indent="0" defTabSz="1828800">
              <a:lnSpc>
                <a:spcPct val="100000"/>
              </a:lnSpc>
              <a:spcBef>
                <a:spcPts val="0"/>
              </a:spcBef>
              <a:buSzTx/>
              <a:buNone/>
              <a:defRPr sz="2400" b="1" cap="all" spc="600">
                <a:solidFill>
                  <a:srgbClr val="53585F"/>
                </a:solidFill>
                <a:latin typeface="+mn-lt"/>
                <a:ea typeface="+mn-ea"/>
                <a:cs typeface="+mn-cs"/>
                <a:sym typeface="Calibri"/>
              </a:defRPr>
            </a:lvl1pPr>
          </a:lstStyle>
          <a:p>
            <a:pPr lvl="0"/>
            <a:r>
              <a:rPr lang="en-US"/>
              <a:t>Click to edit Master text styles</a:t>
            </a:r>
          </a:p>
        </p:txBody>
      </p:sp>
      <p:sp>
        <p:nvSpPr>
          <p:cNvPr id="266" name="Shape 266"/>
          <p:cNvSpPr>
            <a:spLocks noGrp="1"/>
          </p:cNvSpPr>
          <p:nvPr>
            <p:ph type="body" sz="quarter" idx="17"/>
          </p:nvPr>
        </p:nvSpPr>
        <p:spPr>
          <a:xfrm>
            <a:off x="16300197" y="3387959"/>
            <a:ext cx="6398916" cy="1019970"/>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pPr lvl="0"/>
            <a:r>
              <a:rPr lang="en-US"/>
              <a:t>Click to edit Master text styles</a:t>
            </a:r>
          </a:p>
        </p:txBody>
      </p:sp>
      <p:sp>
        <p:nvSpPr>
          <p:cNvPr id="267" name="Shape 267"/>
          <p:cNvSpPr>
            <a:spLocks noGrp="1"/>
          </p:cNvSpPr>
          <p:nvPr>
            <p:ph type="body" sz="quarter" idx="18"/>
          </p:nvPr>
        </p:nvSpPr>
        <p:spPr>
          <a:xfrm>
            <a:off x="16300197" y="4824085"/>
            <a:ext cx="6398915" cy="487561"/>
          </a:xfrm>
          <a:prstGeom prst="rect">
            <a:avLst/>
          </a:prstGeom>
        </p:spPr>
        <p:txBody>
          <a:bodyPr lIns="0" tIns="0" rIns="0" bIns="0" anchor="t">
            <a:noAutofit/>
          </a:bodyPr>
          <a:lstStyle>
            <a:lvl1pPr marL="0" indent="0" defTabSz="1828800">
              <a:lnSpc>
                <a:spcPct val="100000"/>
              </a:lnSpc>
              <a:spcBef>
                <a:spcPts val="0"/>
              </a:spcBef>
              <a:buSzTx/>
              <a:buNone/>
              <a:defRPr sz="2400" b="1" cap="all" spc="600">
                <a:solidFill>
                  <a:srgbClr val="53585F"/>
                </a:solidFill>
                <a:latin typeface="+mn-lt"/>
                <a:ea typeface="+mn-ea"/>
                <a:cs typeface="+mn-cs"/>
                <a:sym typeface="Calibri"/>
              </a:defRPr>
            </a:lvl1pPr>
          </a:lstStyle>
          <a:p>
            <a:pPr lvl="0"/>
            <a:r>
              <a:rPr lang="en-US"/>
              <a:t>Click to edit Master text styles</a:t>
            </a:r>
          </a:p>
        </p:txBody>
      </p:sp>
      <p:sp>
        <p:nvSpPr>
          <p:cNvPr id="268" name="Shape 268"/>
          <p:cNvSpPr>
            <a:spLocks noGrp="1"/>
          </p:cNvSpPr>
          <p:nvPr>
            <p:ph type="body" sz="quarter" idx="19"/>
          </p:nvPr>
        </p:nvSpPr>
        <p:spPr>
          <a:xfrm>
            <a:off x="16300197" y="5600802"/>
            <a:ext cx="6398916" cy="1019970"/>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pPr lvl="0"/>
            <a:r>
              <a:rPr lang="en-US"/>
              <a:t>Click to edit Master text styles</a:t>
            </a:r>
          </a:p>
        </p:txBody>
      </p:sp>
      <p:sp>
        <p:nvSpPr>
          <p:cNvPr id="269" name="Shape 269"/>
          <p:cNvSpPr>
            <a:spLocks noGrp="1"/>
          </p:cNvSpPr>
          <p:nvPr>
            <p:ph type="body" sz="quarter" idx="20"/>
          </p:nvPr>
        </p:nvSpPr>
        <p:spPr>
          <a:xfrm>
            <a:off x="16300197" y="7036927"/>
            <a:ext cx="6398915" cy="487562"/>
          </a:xfrm>
          <a:prstGeom prst="rect">
            <a:avLst/>
          </a:prstGeom>
        </p:spPr>
        <p:txBody>
          <a:bodyPr lIns="0" tIns="0" rIns="0" bIns="0" anchor="t">
            <a:noAutofit/>
          </a:bodyPr>
          <a:lstStyle>
            <a:lvl1pPr marL="0" indent="0" defTabSz="1828800">
              <a:lnSpc>
                <a:spcPct val="100000"/>
              </a:lnSpc>
              <a:spcBef>
                <a:spcPts val="0"/>
              </a:spcBef>
              <a:buSzTx/>
              <a:buNone/>
              <a:defRPr sz="2400" b="1" cap="all" spc="600">
                <a:solidFill>
                  <a:srgbClr val="53585F"/>
                </a:solidFill>
                <a:latin typeface="+mn-lt"/>
                <a:ea typeface="+mn-ea"/>
                <a:cs typeface="+mn-cs"/>
                <a:sym typeface="Calibri"/>
              </a:defRPr>
            </a:lvl1pPr>
          </a:lstStyle>
          <a:p>
            <a:pPr lvl="0"/>
            <a:r>
              <a:rPr lang="en-US"/>
              <a:t>Click to edit Master text styles</a:t>
            </a:r>
          </a:p>
        </p:txBody>
      </p:sp>
      <p:sp>
        <p:nvSpPr>
          <p:cNvPr id="270" name="Shape 270"/>
          <p:cNvSpPr>
            <a:spLocks noGrp="1"/>
          </p:cNvSpPr>
          <p:nvPr>
            <p:ph type="body" sz="quarter" idx="21"/>
          </p:nvPr>
        </p:nvSpPr>
        <p:spPr>
          <a:xfrm>
            <a:off x="16300197" y="7813643"/>
            <a:ext cx="6398916" cy="1019970"/>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pPr lvl="0"/>
            <a:r>
              <a:rPr lang="en-US"/>
              <a:t>Click to edit Master text styles</a:t>
            </a:r>
          </a:p>
        </p:txBody>
      </p:sp>
      <p:sp>
        <p:nvSpPr>
          <p:cNvPr id="271" name="Shape 271"/>
          <p:cNvSpPr>
            <a:spLocks noGrp="1"/>
          </p:cNvSpPr>
          <p:nvPr>
            <p:ph type="body" sz="quarter" idx="22"/>
          </p:nvPr>
        </p:nvSpPr>
        <p:spPr>
          <a:xfrm>
            <a:off x="16300197" y="9249769"/>
            <a:ext cx="6398915" cy="487562"/>
          </a:xfrm>
          <a:prstGeom prst="rect">
            <a:avLst/>
          </a:prstGeom>
        </p:spPr>
        <p:txBody>
          <a:bodyPr lIns="0" tIns="0" rIns="0" bIns="0" anchor="t">
            <a:noAutofit/>
          </a:bodyPr>
          <a:lstStyle>
            <a:lvl1pPr marL="0" indent="0" defTabSz="1828800">
              <a:lnSpc>
                <a:spcPct val="100000"/>
              </a:lnSpc>
              <a:spcBef>
                <a:spcPts val="0"/>
              </a:spcBef>
              <a:buSzTx/>
              <a:buNone/>
              <a:defRPr sz="2400" b="1" cap="all" spc="600">
                <a:solidFill>
                  <a:srgbClr val="53585F"/>
                </a:solidFill>
                <a:latin typeface="+mn-lt"/>
                <a:ea typeface="+mn-ea"/>
                <a:cs typeface="+mn-cs"/>
                <a:sym typeface="Calibri"/>
              </a:defRPr>
            </a:lvl1pPr>
          </a:lstStyle>
          <a:p>
            <a:pPr lvl="0"/>
            <a:r>
              <a:rPr lang="en-US"/>
              <a:t>Click to edit Master text styles</a:t>
            </a:r>
          </a:p>
        </p:txBody>
      </p:sp>
      <p:sp>
        <p:nvSpPr>
          <p:cNvPr id="272" name="Shape 272"/>
          <p:cNvSpPr>
            <a:spLocks noGrp="1"/>
          </p:cNvSpPr>
          <p:nvPr>
            <p:ph type="body" sz="quarter" idx="23"/>
          </p:nvPr>
        </p:nvSpPr>
        <p:spPr>
          <a:xfrm>
            <a:off x="16300197" y="10026486"/>
            <a:ext cx="6398916" cy="1019970"/>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pPr lvl="0"/>
            <a:r>
              <a:rPr lang="en-US"/>
              <a:t>Click to edit Master text styles</a:t>
            </a:r>
          </a:p>
        </p:txBody>
      </p:sp>
      <p:sp>
        <p:nvSpPr>
          <p:cNvPr id="273" name="Shape 273"/>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x" preserve="1">
  <p:cSld name="Title3 + 4 Points Icon Body BLK">
    <p:spTree>
      <p:nvGrpSpPr>
        <p:cNvPr id="1" name=""/>
        <p:cNvGrpSpPr/>
        <p:nvPr/>
      </p:nvGrpSpPr>
      <p:grpSpPr>
        <a:xfrm>
          <a:off x="0" y="0"/>
          <a:ext cx="0" cy="0"/>
          <a:chOff x="0" y="0"/>
          <a:chExt cx="0" cy="0"/>
        </a:xfrm>
      </p:grpSpPr>
      <p:sp>
        <p:nvSpPr>
          <p:cNvPr id="967" name="Shape 967"/>
          <p:cNvSpPr>
            <a:spLocks noGrp="1"/>
          </p:cNvSpPr>
          <p:nvPr>
            <p:ph type="title"/>
          </p:nvPr>
        </p:nvSpPr>
        <p:spPr>
          <a:xfrm>
            <a:off x="2933387" y="4911928"/>
            <a:ext cx="6433345" cy="1994229"/>
          </a:xfrm>
          <a:prstGeom prst="rect">
            <a:avLst/>
          </a:prstGeom>
        </p:spPr>
        <p:txBody>
          <a:bodyPr lIns="0" tIns="0" rIns="0" bIns="0" anchor="t">
            <a:noAutofit/>
          </a:bodyPr>
          <a:lstStyle>
            <a:lvl1pPr algn="l" defTabSz="1828800">
              <a:defRPr sz="7200" cap="none" spc="0" baseline="0">
                <a:latin typeface="+mn-lt"/>
                <a:ea typeface="+mn-ea"/>
                <a:cs typeface="+mn-cs"/>
                <a:sym typeface="Calibri"/>
              </a:defRPr>
            </a:lvl1pPr>
          </a:lstStyle>
          <a:p>
            <a:r>
              <a:rPr lang="en-US"/>
              <a:t>Click to edit Master title style</a:t>
            </a:r>
            <a:endParaRPr/>
          </a:p>
        </p:txBody>
      </p:sp>
      <p:sp>
        <p:nvSpPr>
          <p:cNvPr id="968" name="Shape 968"/>
          <p:cNvSpPr/>
          <p:nvPr/>
        </p:nvSpPr>
        <p:spPr>
          <a:xfrm>
            <a:off x="2933387" y="6892214"/>
            <a:ext cx="1382487" cy="1"/>
          </a:xfrm>
          <a:prstGeom prst="line">
            <a:avLst/>
          </a:prstGeom>
          <a:ln w="50800">
            <a:solidFill>
              <a:srgbClr val="FF6F0D"/>
            </a:solidFill>
            <a:miter/>
          </a:ln>
        </p:spPr>
        <p:txBody>
          <a:bodyPr tIns="91439" bIns="91439"/>
          <a:lstStyle/>
          <a:p>
            <a:pPr>
              <a:lnSpc>
                <a:spcPct val="100000"/>
              </a:lnSpc>
              <a:defRPr sz="3600"/>
            </a:pPr>
            <a:endParaRPr/>
          </a:p>
        </p:txBody>
      </p:sp>
      <p:sp>
        <p:nvSpPr>
          <p:cNvPr id="969" name="Shape 969"/>
          <p:cNvSpPr>
            <a:spLocks noGrp="1"/>
          </p:cNvSpPr>
          <p:nvPr>
            <p:ph type="body" sz="quarter" idx="13"/>
          </p:nvPr>
        </p:nvSpPr>
        <p:spPr>
          <a:xfrm>
            <a:off x="11090465" y="6343286"/>
            <a:ext cx="4001592" cy="487562"/>
          </a:xfrm>
          <a:prstGeom prst="rect">
            <a:avLst/>
          </a:prstGeom>
        </p:spPr>
        <p:txBody>
          <a:bodyPr lIns="0" tIns="0" rIns="0" bIns="0" anchor="t">
            <a:noAutofit/>
          </a:bodyPr>
          <a:lstStyle>
            <a:lvl1pPr marL="0" indent="0" algn="ctr">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970" name="Shape 970"/>
          <p:cNvSpPr>
            <a:spLocks noGrp="1"/>
          </p:cNvSpPr>
          <p:nvPr>
            <p:ph type="body" sz="quarter" idx="14"/>
          </p:nvPr>
        </p:nvSpPr>
        <p:spPr>
          <a:xfrm>
            <a:off x="11514526" y="6882937"/>
            <a:ext cx="3153470" cy="1206771"/>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971" name="Shape 971"/>
          <p:cNvSpPr>
            <a:spLocks noGrp="1"/>
          </p:cNvSpPr>
          <p:nvPr>
            <p:ph type="body" sz="quarter" idx="15"/>
          </p:nvPr>
        </p:nvSpPr>
        <p:spPr>
          <a:xfrm>
            <a:off x="2933387" y="7363516"/>
            <a:ext cx="6170619" cy="2907447"/>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pPr lvl="0"/>
            <a:r>
              <a:rPr lang="en-US"/>
              <a:t>Click to edit Master text styles</a:t>
            </a:r>
          </a:p>
        </p:txBody>
      </p:sp>
      <p:sp>
        <p:nvSpPr>
          <p:cNvPr id="972" name="Shape 972"/>
          <p:cNvSpPr/>
          <p:nvPr/>
        </p:nvSpPr>
        <p:spPr>
          <a:xfrm>
            <a:off x="10844816" y="4611558"/>
            <a:ext cx="4492891" cy="4492884"/>
          </a:xfrm>
          <a:custGeom>
            <a:avLst/>
            <a:gdLst/>
            <a:ahLst/>
            <a:cxnLst>
              <a:cxn ang="0">
                <a:pos x="wd2" y="hd2"/>
              </a:cxn>
              <a:cxn ang="5400000">
                <a:pos x="wd2" y="hd2"/>
              </a:cxn>
              <a:cxn ang="10800000">
                <a:pos x="wd2" y="hd2"/>
              </a:cxn>
              <a:cxn ang="16200000">
                <a:pos x="wd2" y="hd2"/>
              </a:cxn>
            </a:cxnLst>
            <a:rect l="0" t="0" r="r" b="b"/>
            <a:pathLst>
              <a:path w="20465" h="20465"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6350">
            <a:solidFill>
              <a:srgbClr val="000000">
                <a:alpha val="15000"/>
              </a:srgbClr>
            </a:solidFill>
          </a:ln>
        </p:spPr>
        <p:txBody>
          <a:bodyPr lIns="0" tIns="0" rIns="0" bIns="0"/>
          <a:lstStyle/>
          <a:p>
            <a:pPr defTabSz="914400">
              <a:lnSpc>
                <a:spcPct val="100000"/>
              </a:lnSpc>
              <a:defRPr sz="1800"/>
            </a:pPr>
            <a:endParaRPr/>
          </a:p>
        </p:txBody>
      </p:sp>
      <p:sp>
        <p:nvSpPr>
          <p:cNvPr id="973" name="Shape 973"/>
          <p:cNvSpPr>
            <a:spLocks noGrp="1"/>
          </p:cNvSpPr>
          <p:nvPr>
            <p:ph type="body" sz="quarter" idx="16"/>
          </p:nvPr>
        </p:nvSpPr>
        <p:spPr>
          <a:xfrm>
            <a:off x="13967338" y="3371486"/>
            <a:ext cx="4001592" cy="487562"/>
          </a:xfrm>
          <a:prstGeom prst="rect">
            <a:avLst/>
          </a:prstGeom>
        </p:spPr>
        <p:txBody>
          <a:bodyPr lIns="0" tIns="0" rIns="0" bIns="0" anchor="t">
            <a:noAutofit/>
          </a:bodyPr>
          <a:lstStyle>
            <a:lvl1pPr marL="0" indent="0" algn="ctr">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974" name="Shape 974"/>
          <p:cNvSpPr>
            <a:spLocks noGrp="1"/>
          </p:cNvSpPr>
          <p:nvPr>
            <p:ph type="body" sz="quarter" idx="17"/>
          </p:nvPr>
        </p:nvSpPr>
        <p:spPr>
          <a:xfrm>
            <a:off x="14391399" y="3911136"/>
            <a:ext cx="3153470" cy="1206772"/>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975" name="Shape 975"/>
          <p:cNvSpPr/>
          <p:nvPr/>
        </p:nvSpPr>
        <p:spPr>
          <a:xfrm>
            <a:off x="13721688" y="1639758"/>
            <a:ext cx="4492890" cy="4492884"/>
          </a:xfrm>
          <a:custGeom>
            <a:avLst/>
            <a:gdLst/>
            <a:ahLst/>
            <a:cxnLst>
              <a:cxn ang="0">
                <a:pos x="wd2" y="hd2"/>
              </a:cxn>
              <a:cxn ang="5400000">
                <a:pos x="wd2" y="hd2"/>
              </a:cxn>
              <a:cxn ang="10800000">
                <a:pos x="wd2" y="hd2"/>
              </a:cxn>
              <a:cxn ang="16200000">
                <a:pos x="wd2" y="hd2"/>
              </a:cxn>
            </a:cxnLst>
            <a:rect l="0" t="0" r="r" b="b"/>
            <a:pathLst>
              <a:path w="20465" h="20465"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6350">
            <a:solidFill>
              <a:srgbClr val="000000">
                <a:alpha val="15000"/>
              </a:srgbClr>
            </a:solidFill>
          </a:ln>
        </p:spPr>
        <p:txBody>
          <a:bodyPr lIns="0" tIns="0" rIns="0" bIns="0"/>
          <a:lstStyle/>
          <a:p>
            <a:pPr defTabSz="914400">
              <a:lnSpc>
                <a:spcPct val="100000"/>
              </a:lnSpc>
              <a:defRPr sz="1800"/>
            </a:pPr>
            <a:endParaRPr/>
          </a:p>
        </p:txBody>
      </p:sp>
      <p:sp>
        <p:nvSpPr>
          <p:cNvPr id="976" name="Shape 976"/>
          <p:cNvSpPr>
            <a:spLocks noGrp="1"/>
          </p:cNvSpPr>
          <p:nvPr>
            <p:ph type="body" sz="quarter" idx="18"/>
          </p:nvPr>
        </p:nvSpPr>
        <p:spPr>
          <a:xfrm>
            <a:off x="13967338" y="9315085"/>
            <a:ext cx="4001592" cy="487562"/>
          </a:xfrm>
          <a:prstGeom prst="rect">
            <a:avLst/>
          </a:prstGeom>
        </p:spPr>
        <p:txBody>
          <a:bodyPr lIns="0" tIns="0" rIns="0" bIns="0" anchor="t">
            <a:noAutofit/>
          </a:bodyPr>
          <a:lstStyle>
            <a:lvl1pPr marL="0" indent="0" algn="ctr">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977" name="Shape 977"/>
          <p:cNvSpPr>
            <a:spLocks noGrp="1"/>
          </p:cNvSpPr>
          <p:nvPr>
            <p:ph type="body" sz="quarter" idx="19"/>
          </p:nvPr>
        </p:nvSpPr>
        <p:spPr>
          <a:xfrm>
            <a:off x="14391399" y="9854736"/>
            <a:ext cx="3153470" cy="1206772"/>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978" name="Shape 978"/>
          <p:cNvSpPr/>
          <p:nvPr/>
        </p:nvSpPr>
        <p:spPr>
          <a:xfrm>
            <a:off x="13721688" y="7583358"/>
            <a:ext cx="4492890" cy="4492884"/>
          </a:xfrm>
          <a:custGeom>
            <a:avLst/>
            <a:gdLst/>
            <a:ahLst/>
            <a:cxnLst>
              <a:cxn ang="0">
                <a:pos x="wd2" y="hd2"/>
              </a:cxn>
              <a:cxn ang="5400000">
                <a:pos x="wd2" y="hd2"/>
              </a:cxn>
              <a:cxn ang="10800000">
                <a:pos x="wd2" y="hd2"/>
              </a:cxn>
              <a:cxn ang="16200000">
                <a:pos x="wd2" y="hd2"/>
              </a:cxn>
            </a:cxnLst>
            <a:rect l="0" t="0" r="r" b="b"/>
            <a:pathLst>
              <a:path w="20465" h="20465"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6350">
            <a:solidFill>
              <a:srgbClr val="000000">
                <a:alpha val="15000"/>
              </a:srgbClr>
            </a:solidFill>
          </a:ln>
        </p:spPr>
        <p:txBody>
          <a:bodyPr lIns="0" tIns="0" rIns="0" bIns="0"/>
          <a:lstStyle/>
          <a:p>
            <a:pPr defTabSz="914400">
              <a:lnSpc>
                <a:spcPct val="100000"/>
              </a:lnSpc>
              <a:defRPr sz="1800"/>
            </a:pPr>
            <a:endParaRPr/>
          </a:p>
        </p:txBody>
      </p:sp>
      <p:sp>
        <p:nvSpPr>
          <p:cNvPr id="979" name="Shape 979"/>
          <p:cNvSpPr>
            <a:spLocks noGrp="1"/>
          </p:cNvSpPr>
          <p:nvPr>
            <p:ph type="body" sz="quarter" idx="20"/>
          </p:nvPr>
        </p:nvSpPr>
        <p:spPr>
          <a:xfrm>
            <a:off x="16812138" y="6342177"/>
            <a:ext cx="4001592" cy="487562"/>
          </a:xfrm>
          <a:prstGeom prst="rect">
            <a:avLst/>
          </a:prstGeom>
        </p:spPr>
        <p:txBody>
          <a:bodyPr lIns="0" tIns="0" rIns="0" bIns="0" anchor="t">
            <a:noAutofit/>
          </a:bodyPr>
          <a:lstStyle>
            <a:lvl1pPr marL="0" indent="0" algn="ctr">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980" name="Shape 980"/>
          <p:cNvSpPr>
            <a:spLocks noGrp="1"/>
          </p:cNvSpPr>
          <p:nvPr>
            <p:ph type="body" sz="quarter" idx="21"/>
          </p:nvPr>
        </p:nvSpPr>
        <p:spPr>
          <a:xfrm>
            <a:off x="17236199" y="6881828"/>
            <a:ext cx="3153470" cy="1206772"/>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981" name="Shape 981"/>
          <p:cNvSpPr/>
          <p:nvPr/>
        </p:nvSpPr>
        <p:spPr>
          <a:xfrm>
            <a:off x="16566488" y="4610449"/>
            <a:ext cx="4492890" cy="4492885"/>
          </a:xfrm>
          <a:custGeom>
            <a:avLst/>
            <a:gdLst/>
            <a:ahLst/>
            <a:cxnLst>
              <a:cxn ang="0">
                <a:pos x="wd2" y="hd2"/>
              </a:cxn>
              <a:cxn ang="5400000">
                <a:pos x="wd2" y="hd2"/>
              </a:cxn>
              <a:cxn ang="10800000">
                <a:pos x="wd2" y="hd2"/>
              </a:cxn>
              <a:cxn ang="16200000">
                <a:pos x="wd2" y="hd2"/>
              </a:cxn>
            </a:cxnLst>
            <a:rect l="0" t="0" r="r" b="b"/>
            <a:pathLst>
              <a:path w="20465" h="20465"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6350">
            <a:solidFill>
              <a:srgbClr val="000000">
                <a:alpha val="15000"/>
              </a:srgbClr>
            </a:solidFill>
          </a:ln>
        </p:spPr>
        <p:txBody>
          <a:bodyPr lIns="0" tIns="0" rIns="0" bIns="0"/>
          <a:lstStyle/>
          <a:p>
            <a:pPr defTabSz="914400">
              <a:lnSpc>
                <a:spcPct val="100000"/>
              </a:lnSpc>
              <a:defRPr sz="1800"/>
            </a:pPr>
            <a:endParaRPr/>
          </a:p>
        </p:txBody>
      </p:sp>
      <p:sp>
        <p:nvSpPr>
          <p:cNvPr id="982" name="Shape 982"/>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x" preserve="1">
  <p:cSld name="Title3 + 4 Points Icon Body BLU">
    <p:spTree>
      <p:nvGrpSpPr>
        <p:cNvPr id="1" name=""/>
        <p:cNvGrpSpPr/>
        <p:nvPr/>
      </p:nvGrpSpPr>
      <p:grpSpPr>
        <a:xfrm>
          <a:off x="0" y="0"/>
          <a:ext cx="0" cy="0"/>
          <a:chOff x="0" y="0"/>
          <a:chExt cx="0" cy="0"/>
        </a:xfrm>
      </p:grpSpPr>
      <p:sp>
        <p:nvSpPr>
          <p:cNvPr id="989" name="Shape 989"/>
          <p:cNvSpPr>
            <a:spLocks noGrp="1"/>
          </p:cNvSpPr>
          <p:nvPr>
            <p:ph type="body" sz="quarter" idx="13"/>
          </p:nvPr>
        </p:nvSpPr>
        <p:spPr>
          <a:xfrm>
            <a:off x="17746060" y="3513468"/>
            <a:ext cx="4001593" cy="487562"/>
          </a:xfrm>
          <a:prstGeom prst="rect">
            <a:avLst/>
          </a:prstGeom>
        </p:spPr>
        <p:txBody>
          <a:bodyPr lIns="0" tIns="0" rIns="0" bIns="0" anchor="t">
            <a:noAutofit/>
          </a:bodyPr>
          <a:lstStyle>
            <a:lvl1pPr marL="0" indent="0" algn="ctr">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990" name="Shape 990"/>
          <p:cNvSpPr>
            <a:spLocks noGrp="1"/>
          </p:cNvSpPr>
          <p:nvPr>
            <p:ph type="body" sz="quarter" idx="14"/>
          </p:nvPr>
        </p:nvSpPr>
        <p:spPr>
          <a:xfrm>
            <a:off x="18170121" y="4053118"/>
            <a:ext cx="3153471" cy="1206772"/>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991" name="Shape 991"/>
          <p:cNvSpPr/>
          <p:nvPr/>
        </p:nvSpPr>
        <p:spPr>
          <a:xfrm>
            <a:off x="17500410" y="1781740"/>
            <a:ext cx="4492891" cy="4492884"/>
          </a:xfrm>
          <a:custGeom>
            <a:avLst/>
            <a:gdLst/>
            <a:ahLst/>
            <a:cxnLst>
              <a:cxn ang="0">
                <a:pos x="wd2" y="hd2"/>
              </a:cxn>
              <a:cxn ang="5400000">
                <a:pos x="wd2" y="hd2"/>
              </a:cxn>
              <a:cxn ang="10800000">
                <a:pos x="wd2" y="hd2"/>
              </a:cxn>
              <a:cxn ang="16200000">
                <a:pos x="wd2" y="hd2"/>
              </a:cxn>
            </a:cxnLst>
            <a:rect l="0" t="0" r="r" b="b"/>
            <a:pathLst>
              <a:path w="20465" h="20465"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127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992" name="Shape 992"/>
          <p:cNvSpPr>
            <a:spLocks noGrp="1"/>
          </p:cNvSpPr>
          <p:nvPr>
            <p:ph type="body" sz="quarter" idx="15"/>
          </p:nvPr>
        </p:nvSpPr>
        <p:spPr>
          <a:xfrm>
            <a:off x="11712619" y="3503051"/>
            <a:ext cx="4001592" cy="487562"/>
          </a:xfrm>
          <a:prstGeom prst="rect">
            <a:avLst/>
          </a:prstGeom>
        </p:spPr>
        <p:txBody>
          <a:bodyPr lIns="0" tIns="0" rIns="0" bIns="0" anchor="t">
            <a:noAutofit/>
          </a:bodyPr>
          <a:lstStyle>
            <a:lvl1pPr marL="0" indent="0" algn="ctr">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993" name="Shape 993"/>
          <p:cNvSpPr>
            <a:spLocks noGrp="1"/>
          </p:cNvSpPr>
          <p:nvPr>
            <p:ph type="body" sz="quarter" idx="16"/>
          </p:nvPr>
        </p:nvSpPr>
        <p:spPr>
          <a:xfrm>
            <a:off x="12136680" y="4042702"/>
            <a:ext cx="3153470" cy="1206771"/>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994" name="Shape 994"/>
          <p:cNvSpPr/>
          <p:nvPr/>
        </p:nvSpPr>
        <p:spPr>
          <a:xfrm>
            <a:off x="11466969" y="1771323"/>
            <a:ext cx="4492890" cy="4492885"/>
          </a:xfrm>
          <a:custGeom>
            <a:avLst/>
            <a:gdLst/>
            <a:ahLst/>
            <a:cxnLst>
              <a:cxn ang="0">
                <a:pos x="wd2" y="hd2"/>
              </a:cxn>
              <a:cxn ang="5400000">
                <a:pos x="wd2" y="hd2"/>
              </a:cxn>
              <a:cxn ang="10800000">
                <a:pos x="wd2" y="hd2"/>
              </a:cxn>
              <a:cxn ang="16200000">
                <a:pos x="wd2" y="hd2"/>
              </a:cxn>
            </a:cxnLst>
            <a:rect l="0" t="0" r="r" b="b"/>
            <a:pathLst>
              <a:path w="20465" h="20465"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127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995" name="Shape 995"/>
          <p:cNvSpPr/>
          <p:nvPr/>
        </p:nvSpPr>
        <p:spPr>
          <a:xfrm>
            <a:off x="14483688" y="4611558"/>
            <a:ext cx="4492890" cy="4492884"/>
          </a:xfrm>
          <a:custGeom>
            <a:avLst/>
            <a:gdLst/>
            <a:ahLst/>
            <a:cxnLst>
              <a:cxn ang="0">
                <a:pos x="wd2" y="hd2"/>
              </a:cxn>
              <a:cxn ang="5400000">
                <a:pos x="wd2" y="hd2"/>
              </a:cxn>
              <a:cxn ang="10800000">
                <a:pos x="wd2" y="hd2"/>
              </a:cxn>
              <a:cxn ang="16200000">
                <a:pos x="wd2" y="hd2"/>
              </a:cxn>
            </a:cxnLst>
            <a:rect l="0" t="0" r="r" b="b"/>
            <a:pathLst>
              <a:path w="20465" h="20465"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a:ln w="6350">
            <a:noFill/>
          </a:ln>
        </p:spPr>
        <p:txBody>
          <a:bodyPr lIns="0" tIns="0" rIns="0" bIns="0"/>
          <a:lstStyle/>
          <a:p>
            <a:pPr defTabSz="914400">
              <a:lnSpc>
                <a:spcPct val="100000"/>
              </a:lnSpc>
              <a:defRPr sz="1800"/>
            </a:pPr>
            <a:endParaRPr/>
          </a:p>
        </p:txBody>
      </p:sp>
      <p:sp>
        <p:nvSpPr>
          <p:cNvPr id="996" name="Shape 996"/>
          <p:cNvSpPr>
            <a:spLocks noGrp="1"/>
          </p:cNvSpPr>
          <p:nvPr>
            <p:ph type="body" sz="quarter" idx="17"/>
          </p:nvPr>
        </p:nvSpPr>
        <p:spPr>
          <a:xfrm>
            <a:off x="14729338" y="6343286"/>
            <a:ext cx="4001592" cy="487562"/>
          </a:xfrm>
          <a:prstGeom prst="rect">
            <a:avLst/>
          </a:prstGeom>
        </p:spPr>
        <p:txBody>
          <a:bodyPr lIns="0" tIns="0" rIns="0" bIns="0" anchor="t">
            <a:noAutofit/>
          </a:bodyPr>
          <a:lstStyle>
            <a:lvl1pPr marL="0" indent="0" algn="ctr">
              <a:spcBef>
                <a:spcPts val="0"/>
              </a:spcBef>
              <a:buSzTx/>
              <a:buNone/>
              <a:defRPr sz="3600" b="1" cap="all" spc="820" baseline="15000">
                <a:solidFill>
                  <a:srgbClr val="FFFFFF"/>
                </a:solidFill>
                <a:latin typeface="+mn-lt"/>
                <a:ea typeface="+mn-ea"/>
                <a:cs typeface="+mn-cs"/>
                <a:sym typeface="Calibri"/>
              </a:defRPr>
            </a:lvl1pPr>
          </a:lstStyle>
          <a:p>
            <a:pPr lvl="0"/>
            <a:r>
              <a:rPr lang="en-US"/>
              <a:t>Click to edit Master text styles</a:t>
            </a:r>
          </a:p>
        </p:txBody>
      </p:sp>
      <p:sp>
        <p:nvSpPr>
          <p:cNvPr id="997" name="Shape 997"/>
          <p:cNvSpPr>
            <a:spLocks noGrp="1"/>
          </p:cNvSpPr>
          <p:nvPr>
            <p:ph type="body" sz="quarter" idx="18"/>
          </p:nvPr>
        </p:nvSpPr>
        <p:spPr>
          <a:xfrm>
            <a:off x="15153399" y="6882937"/>
            <a:ext cx="3153470" cy="1206771"/>
          </a:xfrm>
          <a:prstGeom prst="rect">
            <a:avLst/>
          </a:prstGeom>
        </p:spPr>
        <p:txBody>
          <a:bodyPr lIns="0" tIns="0" rIns="0" bIns="0" anchor="t">
            <a:noAutofit/>
          </a:bodyPr>
          <a:lstStyle>
            <a:lvl1pPr marL="0" indent="0" algn="ctr" defTabSz="1828800">
              <a:spcBef>
                <a:spcPts val="0"/>
              </a:spcBef>
              <a:buSzTx/>
              <a:buNone/>
              <a:defRPr spc="49">
                <a:solidFill>
                  <a:srgbClr val="DCDEE0"/>
                </a:solidFill>
              </a:defRPr>
            </a:lvl1pPr>
          </a:lstStyle>
          <a:p>
            <a:pPr lvl="0"/>
            <a:r>
              <a:rPr lang="en-US"/>
              <a:t>Click to edit Master text styles</a:t>
            </a:r>
          </a:p>
        </p:txBody>
      </p:sp>
      <p:sp>
        <p:nvSpPr>
          <p:cNvPr id="998" name="Shape 998"/>
          <p:cNvSpPr>
            <a:spLocks noGrp="1"/>
          </p:cNvSpPr>
          <p:nvPr>
            <p:ph type="body" sz="quarter" idx="19"/>
          </p:nvPr>
        </p:nvSpPr>
        <p:spPr>
          <a:xfrm>
            <a:off x="17746060" y="9224399"/>
            <a:ext cx="4001593" cy="487562"/>
          </a:xfrm>
          <a:prstGeom prst="rect">
            <a:avLst/>
          </a:prstGeom>
        </p:spPr>
        <p:txBody>
          <a:bodyPr lIns="0" tIns="0" rIns="0" bIns="0" anchor="t">
            <a:noAutofit/>
          </a:bodyPr>
          <a:lstStyle>
            <a:lvl1pPr marL="0" indent="0" algn="ctr">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999" name="Shape 999"/>
          <p:cNvSpPr>
            <a:spLocks noGrp="1"/>
          </p:cNvSpPr>
          <p:nvPr>
            <p:ph type="body" sz="quarter" idx="20"/>
          </p:nvPr>
        </p:nvSpPr>
        <p:spPr>
          <a:xfrm>
            <a:off x="18170121" y="9764050"/>
            <a:ext cx="3153471" cy="1206772"/>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1000" name="Shape 1000"/>
          <p:cNvSpPr/>
          <p:nvPr/>
        </p:nvSpPr>
        <p:spPr>
          <a:xfrm>
            <a:off x="17500410" y="7492672"/>
            <a:ext cx="4492891" cy="4492884"/>
          </a:xfrm>
          <a:custGeom>
            <a:avLst/>
            <a:gdLst/>
            <a:ahLst/>
            <a:cxnLst>
              <a:cxn ang="0">
                <a:pos x="wd2" y="hd2"/>
              </a:cxn>
              <a:cxn ang="5400000">
                <a:pos x="wd2" y="hd2"/>
              </a:cxn>
              <a:cxn ang="10800000">
                <a:pos x="wd2" y="hd2"/>
              </a:cxn>
              <a:cxn ang="16200000">
                <a:pos x="wd2" y="hd2"/>
              </a:cxn>
            </a:cxnLst>
            <a:rect l="0" t="0" r="r" b="b"/>
            <a:pathLst>
              <a:path w="20465" h="20465"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127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1001" name="Shape 1001"/>
          <p:cNvSpPr>
            <a:spLocks noGrp="1"/>
          </p:cNvSpPr>
          <p:nvPr>
            <p:ph type="body" sz="quarter" idx="21"/>
          </p:nvPr>
        </p:nvSpPr>
        <p:spPr>
          <a:xfrm>
            <a:off x="11712618" y="9224399"/>
            <a:ext cx="4001592" cy="487562"/>
          </a:xfrm>
          <a:prstGeom prst="rect">
            <a:avLst/>
          </a:prstGeom>
        </p:spPr>
        <p:txBody>
          <a:bodyPr lIns="0" tIns="0" rIns="0" bIns="0" anchor="t">
            <a:noAutofit/>
          </a:bodyPr>
          <a:lstStyle>
            <a:lvl1pPr marL="0" indent="0" algn="ctr">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1002" name="Shape 1002"/>
          <p:cNvSpPr>
            <a:spLocks noGrp="1"/>
          </p:cNvSpPr>
          <p:nvPr>
            <p:ph type="body" sz="quarter" idx="22"/>
          </p:nvPr>
        </p:nvSpPr>
        <p:spPr>
          <a:xfrm>
            <a:off x="12136679" y="9764050"/>
            <a:ext cx="3153470" cy="1206772"/>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1003" name="Shape 1003"/>
          <p:cNvSpPr/>
          <p:nvPr/>
        </p:nvSpPr>
        <p:spPr>
          <a:xfrm>
            <a:off x="11466967" y="7492672"/>
            <a:ext cx="4492891" cy="4492884"/>
          </a:xfrm>
          <a:custGeom>
            <a:avLst/>
            <a:gdLst/>
            <a:ahLst/>
            <a:cxnLst>
              <a:cxn ang="0">
                <a:pos x="wd2" y="hd2"/>
              </a:cxn>
              <a:cxn ang="5400000">
                <a:pos x="wd2" y="hd2"/>
              </a:cxn>
              <a:cxn ang="10800000">
                <a:pos x="wd2" y="hd2"/>
              </a:cxn>
              <a:cxn ang="16200000">
                <a:pos x="wd2" y="hd2"/>
              </a:cxn>
            </a:cxnLst>
            <a:rect l="0" t="0" r="r" b="b"/>
            <a:pathLst>
              <a:path w="20465" h="20465"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127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1004" name="Shape 1004"/>
          <p:cNvSpPr/>
          <p:nvPr/>
        </p:nvSpPr>
        <p:spPr>
          <a:xfrm>
            <a:off x="2933387" y="6892214"/>
            <a:ext cx="1382487"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1005" name="Shape 1005"/>
          <p:cNvSpPr>
            <a:spLocks noGrp="1"/>
          </p:cNvSpPr>
          <p:nvPr>
            <p:ph type="body" sz="quarter" idx="23"/>
          </p:nvPr>
        </p:nvSpPr>
        <p:spPr>
          <a:xfrm>
            <a:off x="2933387" y="7363516"/>
            <a:ext cx="6170619" cy="2907447"/>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pPr lvl="0"/>
            <a:r>
              <a:rPr lang="en-US"/>
              <a:t>Click to edit Master text styles</a:t>
            </a:r>
          </a:p>
        </p:txBody>
      </p:sp>
      <p:sp>
        <p:nvSpPr>
          <p:cNvPr id="1006" name="Shape 1006"/>
          <p:cNvSpPr>
            <a:spLocks noGrp="1"/>
          </p:cNvSpPr>
          <p:nvPr>
            <p:ph type="body" sz="quarter" idx="24"/>
          </p:nvPr>
        </p:nvSpPr>
        <p:spPr>
          <a:xfrm>
            <a:off x="2933387" y="4911928"/>
            <a:ext cx="6433345" cy="1994229"/>
          </a:xfrm>
          <a:prstGeom prst="rect">
            <a:avLst/>
          </a:prstGeom>
        </p:spPr>
        <p:txBody>
          <a:bodyPr lIns="0" tIns="0" rIns="0" bIns="0" anchor="t">
            <a:noAutofit/>
          </a:bodyPr>
          <a:lstStyle>
            <a:lvl1pPr marL="0" indent="0" defTabSz="1828800">
              <a:spcBef>
                <a:spcPts val="0"/>
              </a:spcBef>
              <a:buSzTx/>
              <a:buNone/>
              <a:defRPr sz="7200">
                <a:latin typeface="+mn-lt"/>
                <a:ea typeface="+mn-ea"/>
                <a:cs typeface="+mn-cs"/>
                <a:sym typeface="Calibri"/>
              </a:defRPr>
            </a:lvl1pPr>
          </a:lstStyle>
          <a:p>
            <a:pPr lvl="0"/>
            <a:r>
              <a:rPr lang="en-US"/>
              <a:t>Click to edit Master text styles</a:t>
            </a:r>
          </a:p>
        </p:txBody>
      </p:sp>
      <p:sp>
        <p:nvSpPr>
          <p:cNvPr id="1007" name="Shape 1007"/>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x" preserve="1">
  <p:cSld name="Title + Body + Diamond Outline">
    <p:spTree>
      <p:nvGrpSpPr>
        <p:cNvPr id="1" name=""/>
        <p:cNvGrpSpPr/>
        <p:nvPr/>
      </p:nvGrpSpPr>
      <p:grpSpPr>
        <a:xfrm>
          <a:off x="0" y="0"/>
          <a:ext cx="0" cy="0"/>
          <a:chOff x="0" y="0"/>
          <a:chExt cx="0" cy="0"/>
        </a:xfrm>
      </p:grpSpPr>
      <p:sp>
        <p:nvSpPr>
          <p:cNvPr id="1198" name="Shape 1198"/>
          <p:cNvSpPr/>
          <p:nvPr/>
        </p:nvSpPr>
        <p:spPr>
          <a:xfrm>
            <a:off x="17500410" y="1781740"/>
            <a:ext cx="4492891" cy="4492884"/>
          </a:xfrm>
          <a:custGeom>
            <a:avLst/>
            <a:gdLst/>
            <a:ahLst/>
            <a:cxnLst>
              <a:cxn ang="0">
                <a:pos x="wd2" y="hd2"/>
              </a:cxn>
              <a:cxn ang="5400000">
                <a:pos x="wd2" y="hd2"/>
              </a:cxn>
              <a:cxn ang="10800000">
                <a:pos x="wd2" y="hd2"/>
              </a:cxn>
              <a:cxn ang="16200000">
                <a:pos x="wd2" y="hd2"/>
              </a:cxn>
            </a:cxnLst>
            <a:rect l="0" t="0" r="r" b="b"/>
            <a:pathLst>
              <a:path w="20465" h="20465"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127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1199" name="Shape 1199"/>
          <p:cNvSpPr/>
          <p:nvPr/>
        </p:nvSpPr>
        <p:spPr>
          <a:xfrm>
            <a:off x="11466969" y="1771323"/>
            <a:ext cx="4492890" cy="4492885"/>
          </a:xfrm>
          <a:custGeom>
            <a:avLst/>
            <a:gdLst/>
            <a:ahLst/>
            <a:cxnLst>
              <a:cxn ang="0">
                <a:pos x="wd2" y="hd2"/>
              </a:cxn>
              <a:cxn ang="5400000">
                <a:pos x="wd2" y="hd2"/>
              </a:cxn>
              <a:cxn ang="10800000">
                <a:pos x="wd2" y="hd2"/>
              </a:cxn>
              <a:cxn ang="16200000">
                <a:pos x="wd2" y="hd2"/>
              </a:cxn>
            </a:cxnLst>
            <a:rect l="0" t="0" r="r" b="b"/>
            <a:pathLst>
              <a:path w="20465" h="20465"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127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1200" name="Shape 1200"/>
          <p:cNvSpPr/>
          <p:nvPr/>
        </p:nvSpPr>
        <p:spPr>
          <a:xfrm>
            <a:off x="17500410" y="7492672"/>
            <a:ext cx="4492891" cy="4492884"/>
          </a:xfrm>
          <a:custGeom>
            <a:avLst/>
            <a:gdLst/>
            <a:ahLst/>
            <a:cxnLst>
              <a:cxn ang="0">
                <a:pos x="wd2" y="hd2"/>
              </a:cxn>
              <a:cxn ang="5400000">
                <a:pos x="wd2" y="hd2"/>
              </a:cxn>
              <a:cxn ang="10800000">
                <a:pos x="wd2" y="hd2"/>
              </a:cxn>
              <a:cxn ang="16200000">
                <a:pos x="wd2" y="hd2"/>
              </a:cxn>
            </a:cxnLst>
            <a:rect l="0" t="0" r="r" b="b"/>
            <a:pathLst>
              <a:path w="20465" h="20465"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127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1201" name="Shape 1201"/>
          <p:cNvSpPr/>
          <p:nvPr/>
        </p:nvSpPr>
        <p:spPr>
          <a:xfrm>
            <a:off x="11466967" y="7492672"/>
            <a:ext cx="4492891" cy="4492884"/>
          </a:xfrm>
          <a:custGeom>
            <a:avLst/>
            <a:gdLst/>
            <a:ahLst/>
            <a:cxnLst>
              <a:cxn ang="0">
                <a:pos x="wd2" y="hd2"/>
              </a:cxn>
              <a:cxn ang="5400000">
                <a:pos x="wd2" y="hd2"/>
              </a:cxn>
              <a:cxn ang="10800000">
                <a:pos x="wd2" y="hd2"/>
              </a:cxn>
              <a:cxn ang="16200000">
                <a:pos x="wd2" y="hd2"/>
              </a:cxn>
            </a:cxnLst>
            <a:rect l="0" t="0" r="r" b="b"/>
            <a:pathLst>
              <a:path w="20465" h="20465"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127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1202" name="Shape 1202"/>
          <p:cNvSpPr>
            <a:spLocks noGrp="1"/>
          </p:cNvSpPr>
          <p:nvPr>
            <p:ph type="body" sz="quarter" idx="13"/>
          </p:nvPr>
        </p:nvSpPr>
        <p:spPr>
          <a:xfrm>
            <a:off x="17746060" y="3784401"/>
            <a:ext cx="4001593" cy="487562"/>
          </a:xfrm>
          <a:prstGeom prst="rect">
            <a:avLst/>
          </a:prstGeom>
        </p:spPr>
        <p:txBody>
          <a:bodyPr lIns="0" tIns="0" rIns="0" bIns="0" anchor="t">
            <a:noAutofit/>
          </a:bodyPr>
          <a:lstStyle>
            <a:lvl1pPr marL="0" indent="0" algn="ctr">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1203" name="Shape 1203"/>
          <p:cNvSpPr>
            <a:spLocks noGrp="1"/>
          </p:cNvSpPr>
          <p:nvPr>
            <p:ph type="body" sz="quarter" idx="14"/>
          </p:nvPr>
        </p:nvSpPr>
        <p:spPr>
          <a:xfrm>
            <a:off x="11712619" y="3773984"/>
            <a:ext cx="4001592" cy="487562"/>
          </a:xfrm>
          <a:prstGeom prst="rect">
            <a:avLst/>
          </a:prstGeom>
        </p:spPr>
        <p:txBody>
          <a:bodyPr lIns="0" tIns="0" rIns="0" bIns="0" anchor="t">
            <a:noAutofit/>
          </a:bodyPr>
          <a:lstStyle>
            <a:lvl1pPr marL="0" indent="0" algn="ctr">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1204" name="Shape 1204"/>
          <p:cNvSpPr/>
          <p:nvPr/>
        </p:nvSpPr>
        <p:spPr>
          <a:xfrm>
            <a:off x="13849415" y="3977285"/>
            <a:ext cx="5761436" cy="5761429"/>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a:ln w="6350">
            <a:noFill/>
          </a:ln>
        </p:spPr>
        <p:txBody>
          <a:bodyPr lIns="0" tIns="0" rIns="0" bIns="0"/>
          <a:lstStyle/>
          <a:p>
            <a:pPr defTabSz="914400">
              <a:lnSpc>
                <a:spcPct val="100000"/>
              </a:lnSpc>
              <a:defRPr sz="1800"/>
            </a:pPr>
            <a:endParaRPr sz="3600"/>
          </a:p>
        </p:txBody>
      </p:sp>
      <p:sp>
        <p:nvSpPr>
          <p:cNvPr id="1205" name="Shape 1205"/>
          <p:cNvSpPr>
            <a:spLocks noGrp="1"/>
          </p:cNvSpPr>
          <p:nvPr>
            <p:ph type="body" sz="quarter" idx="15"/>
          </p:nvPr>
        </p:nvSpPr>
        <p:spPr>
          <a:xfrm>
            <a:off x="14729338" y="6614219"/>
            <a:ext cx="4001592" cy="487562"/>
          </a:xfrm>
          <a:prstGeom prst="rect">
            <a:avLst/>
          </a:prstGeom>
        </p:spPr>
        <p:txBody>
          <a:bodyPr lIns="0" tIns="0" rIns="0" bIns="0" anchor="t">
            <a:noAutofit/>
          </a:bodyPr>
          <a:lstStyle>
            <a:lvl1pPr marL="0" indent="0" algn="ctr">
              <a:spcBef>
                <a:spcPts val="0"/>
              </a:spcBef>
              <a:buSzTx/>
              <a:buNone/>
              <a:defRPr sz="3000" b="1" cap="all" spc="1230" baseline="10000">
                <a:solidFill>
                  <a:srgbClr val="FFFFFF"/>
                </a:solidFill>
                <a:latin typeface="+mn-lt"/>
                <a:ea typeface="+mn-ea"/>
                <a:cs typeface="+mn-cs"/>
                <a:sym typeface="Calibri"/>
              </a:defRPr>
            </a:lvl1pPr>
          </a:lstStyle>
          <a:p>
            <a:pPr lvl="0"/>
            <a:r>
              <a:rPr lang="en-US"/>
              <a:t>Click to edit Master text styles</a:t>
            </a:r>
          </a:p>
        </p:txBody>
      </p:sp>
      <p:sp>
        <p:nvSpPr>
          <p:cNvPr id="1206" name="Shape 1206"/>
          <p:cNvSpPr>
            <a:spLocks noGrp="1"/>
          </p:cNvSpPr>
          <p:nvPr>
            <p:ph type="body" sz="quarter" idx="16"/>
          </p:nvPr>
        </p:nvSpPr>
        <p:spPr>
          <a:xfrm>
            <a:off x="17746060" y="9495333"/>
            <a:ext cx="4001593" cy="487562"/>
          </a:xfrm>
          <a:prstGeom prst="rect">
            <a:avLst/>
          </a:prstGeom>
        </p:spPr>
        <p:txBody>
          <a:bodyPr lIns="0" tIns="0" rIns="0" bIns="0" anchor="t">
            <a:noAutofit/>
          </a:bodyPr>
          <a:lstStyle>
            <a:lvl1pPr marL="0" indent="0" algn="ctr">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1207" name="Shape 1207"/>
          <p:cNvSpPr>
            <a:spLocks noGrp="1"/>
          </p:cNvSpPr>
          <p:nvPr>
            <p:ph type="body" sz="quarter" idx="17"/>
          </p:nvPr>
        </p:nvSpPr>
        <p:spPr>
          <a:xfrm>
            <a:off x="11712618" y="9495333"/>
            <a:ext cx="4001592" cy="487562"/>
          </a:xfrm>
          <a:prstGeom prst="rect">
            <a:avLst/>
          </a:prstGeom>
        </p:spPr>
        <p:txBody>
          <a:bodyPr lIns="0" tIns="0" rIns="0" bIns="0" anchor="t">
            <a:noAutofit/>
          </a:bodyPr>
          <a:lstStyle>
            <a:lvl1pPr marL="0" indent="0" algn="ctr">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1208" name="Shape 1208"/>
          <p:cNvSpPr/>
          <p:nvPr/>
        </p:nvSpPr>
        <p:spPr>
          <a:xfrm>
            <a:off x="2933387" y="6892214"/>
            <a:ext cx="1382487"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1209" name="Shape 1209"/>
          <p:cNvSpPr>
            <a:spLocks noGrp="1"/>
          </p:cNvSpPr>
          <p:nvPr>
            <p:ph type="body" sz="quarter" idx="18"/>
          </p:nvPr>
        </p:nvSpPr>
        <p:spPr>
          <a:xfrm>
            <a:off x="2933387" y="7363516"/>
            <a:ext cx="6170619" cy="2907447"/>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pPr lvl="0"/>
            <a:r>
              <a:rPr lang="en-US"/>
              <a:t>Click to edit Master text styles</a:t>
            </a:r>
          </a:p>
        </p:txBody>
      </p:sp>
      <p:sp>
        <p:nvSpPr>
          <p:cNvPr id="1210" name="Shape 1210"/>
          <p:cNvSpPr>
            <a:spLocks noGrp="1"/>
          </p:cNvSpPr>
          <p:nvPr>
            <p:ph type="body" sz="quarter" idx="19"/>
          </p:nvPr>
        </p:nvSpPr>
        <p:spPr>
          <a:xfrm>
            <a:off x="2933387" y="4911928"/>
            <a:ext cx="6433345" cy="1994229"/>
          </a:xfrm>
          <a:prstGeom prst="rect">
            <a:avLst/>
          </a:prstGeom>
        </p:spPr>
        <p:txBody>
          <a:bodyPr lIns="0" tIns="0" rIns="0" bIns="0" anchor="t">
            <a:noAutofit/>
          </a:bodyPr>
          <a:lstStyle>
            <a:lvl1pPr marL="0" indent="0" defTabSz="1828800">
              <a:spcBef>
                <a:spcPts val="0"/>
              </a:spcBef>
              <a:buSzTx/>
              <a:buNone/>
              <a:defRPr sz="7200">
                <a:latin typeface="+mn-lt"/>
                <a:ea typeface="+mn-ea"/>
                <a:cs typeface="+mn-cs"/>
                <a:sym typeface="Calibri"/>
              </a:defRPr>
            </a:lvl1pPr>
          </a:lstStyle>
          <a:p>
            <a:pPr lvl="0"/>
            <a:r>
              <a:rPr lang="en-US"/>
              <a:t>Click to edit Master text styles</a:t>
            </a:r>
          </a:p>
        </p:txBody>
      </p:sp>
      <p:sp>
        <p:nvSpPr>
          <p:cNvPr id="1211" name="Shape 1211"/>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 preserve="1">
  <p:cSld name="1_Title3 + 4 points Icon Body BLU">
    <p:spTree>
      <p:nvGrpSpPr>
        <p:cNvPr id="1" name=""/>
        <p:cNvGrpSpPr/>
        <p:nvPr/>
      </p:nvGrpSpPr>
      <p:grpSpPr>
        <a:xfrm>
          <a:off x="0" y="0"/>
          <a:ext cx="0" cy="0"/>
          <a:chOff x="0" y="0"/>
          <a:chExt cx="0" cy="0"/>
        </a:xfrm>
      </p:grpSpPr>
      <p:sp>
        <p:nvSpPr>
          <p:cNvPr id="1014" name="Shape 1014"/>
          <p:cNvSpPr/>
          <p:nvPr/>
        </p:nvSpPr>
        <p:spPr>
          <a:xfrm>
            <a:off x="10844816" y="4611558"/>
            <a:ext cx="4492891" cy="4492884"/>
          </a:xfrm>
          <a:custGeom>
            <a:avLst/>
            <a:gdLst/>
            <a:ahLst/>
            <a:cxnLst>
              <a:cxn ang="0">
                <a:pos x="wd2" y="hd2"/>
              </a:cxn>
              <a:cxn ang="5400000">
                <a:pos x="wd2" y="hd2"/>
              </a:cxn>
              <a:cxn ang="10800000">
                <a:pos x="wd2" y="hd2"/>
              </a:cxn>
              <a:cxn ang="16200000">
                <a:pos x="wd2" y="hd2"/>
              </a:cxn>
            </a:cxnLst>
            <a:rect l="0" t="0" r="r" b="b"/>
            <a:pathLst>
              <a:path w="20465" h="20465"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a:ln w="6350">
            <a:noFill/>
          </a:ln>
        </p:spPr>
        <p:txBody>
          <a:bodyPr lIns="0" tIns="0" rIns="0" bIns="0"/>
          <a:lstStyle/>
          <a:p>
            <a:pPr defTabSz="914400">
              <a:lnSpc>
                <a:spcPct val="100000"/>
              </a:lnSpc>
              <a:defRPr sz="1800"/>
            </a:pPr>
            <a:endParaRPr/>
          </a:p>
        </p:txBody>
      </p:sp>
      <p:sp>
        <p:nvSpPr>
          <p:cNvPr id="1015" name="Shape 1015"/>
          <p:cNvSpPr>
            <a:spLocks noGrp="1"/>
          </p:cNvSpPr>
          <p:nvPr>
            <p:ph type="title"/>
          </p:nvPr>
        </p:nvSpPr>
        <p:spPr>
          <a:xfrm>
            <a:off x="2933387" y="4911928"/>
            <a:ext cx="6433345" cy="1994229"/>
          </a:xfrm>
          <a:prstGeom prst="rect">
            <a:avLst/>
          </a:prstGeom>
        </p:spPr>
        <p:txBody>
          <a:bodyPr lIns="0" tIns="0" rIns="0" bIns="0" anchor="t">
            <a:noAutofit/>
          </a:bodyPr>
          <a:lstStyle>
            <a:lvl1pPr algn="l" defTabSz="1828800">
              <a:defRPr sz="7200" cap="none" spc="0" baseline="0">
                <a:latin typeface="+mn-lt"/>
                <a:ea typeface="+mn-ea"/>
                <a:cs typeface="+mn-cs"/>
                <a:sym typeface="Calibri"/>
              </a:defRPr>
            </a:lvl1pPr>
          </a:lstStyle>
          <a:p>
            <a:r>
              <a:rPr lang="en-US"/>
              <a:t>Click to edit Master title style</a:t>
            </a:r>
            <a:endParaRPr/>
          </a:p>
        </p:txBody>
      </p:sp>
      <p:sp>
        <p:nvSpPr>
          <p:cNvPr id="1016" name="Shape 1016"/>
          <p:cNvSpPr/>
          <p:nvPr/>
        </p:nvSpPr>
        <p:spPr>
          <a:xfrm>
            <a:off x="2933387" y="6892214"/>
            <a:ext cx="1382487"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1017" name="Shape 1017"/>
          <p:cNvSpPr>
            <a:spLocks noGrp="1"/>
          </p:cNvSpPr>
          <p:nvPr>
            <p:ph type="body" sz="quarter" idx="13"/>
          </p:nvPr>
        </p:nvSpPr>
        <p:spPr>
          <a:xfrm>
            <a:off x="11090465" y="6343286"/>
            <a:ext cx="4001592" cy="487562"/>
          </a:xfrm>
          <a:prstGeom prst="rect">
            <a:avLst/>
          </a:prstGeom>
        </p:spPr>
        <p:txBody>
          <a:bodyPr lIns="0" tIns="0" rIns="0" bIns="0" anchor="t">
            <a:noAutofit/>
          </a:bodyPr>
          <a:lstStyle>
            <a:lvl1pPr marL="0" indent="0" algn="ctr">
              <a:spcBef>
                <a:spcPts val="0"/>
              </a:spcBef>
              <a:buSzTx/>
              <a:buNone/>
              <a:defRPr sz="3600" b="1" cap="all" spc="820" baseline="15000">
                <a:solidFill>
                  <a:srgbClr val="FFFFFF"/>
                </a:solidFill>
                <a:latin typeface="+mn-lt"/>
                <a:ea typeface="+mn-ea"/>
                <a:cs typeface="+mn-cs"/>
                <a:sym typeface="Calibri"/>
              </a:defRPr>
            </a:lvl1pPr>
          </a:lstStyle>
          <a:p>
            <a:pPr lvl="0"/>
            <a:r>
              <a:rPr lang="en-US"/>
              <a:t>Click to edit Master text styles</a:t>
            </a:r>
          </a:p>
        </p:txBody>
      </p:sp>
      <p:sp>
        <p:nvSpPr>
          <p:cNvPr id="1018" name="Shape 1018"/>
          <p:cNvSpPr>
            <a:spLocks noGrp="1"/>
          </p:cNvSpPr>
          <p:nvPr>
            <p:ph type="body" sz="quarter" idx="14"/>
          </p:nvPr>
        </p:nvSpPr>
        <p:spPr>
          <a:xfrm>
            <a:off x="11514526" y="6882937"/>
            <a:ext cx="3153470" cy="1206771"/>
          </a:xfrm>
          <a:prstGeom prst="rect">
            <a:avLst/>
          </a:prstGeom>
        </p:spPr>
        <p:txBody>
          <a:bodyPr lIns="0" tIns="0" rIns="0" bIns="0" anchor="t">
            <a:noAutofit/>
          </a:bodyPr>
          <a:lstStyle>
            <a:lvl1pPr marL="0" indent="0" algn="ctr" defTabSz="1828800">
              <a:spcBef>
                <a:spcPts val="0"/>
              </a:spcBef>
              <a:buSzTx/>
              <a:buNone/>
              <a:defRPr spc="49">
                <a:solidFill>
                  <a:srgbClr val="FFFFFF"/>
                </a:solidFill>
              </a:defRPr>
            </a:lvl1pPr>
          </a:lstStyle>
          <a:p>
            <a:pPr lvl="0"/>
            <a:r>
              <a:rPr lang="en-US"/>
              <a:t>Click to edit Master text styles</a:t>
            </a:r>
          </a:p>
        </p:txBody>
      </p:sp>
      <p:sp>
        <p:nvSpPr>
          <p:cNvPr id="1019" name="Shape 1019"/>
          <p:cNvSpPr>
            <a:spLocks noGrp="1"/>
          </p:cNvSpPr>
          <p:nvPr>
            <p:ph type="body" sz="quarter" idx="15"/>
          </p:nvPr>
        </p:nvSpPr>
        <p:spPr>
          <a:xfrm>
            <a:off x="2933387" y="7363516"/>
            <a:ext cx="6170619" cy="2907447"/>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pPr lvl="0"/>
            <a:r>
              <a:rPr lang="en-US"/>
              <a:t>Click to edit Master text styles</a:t>
            </a:r>
          </a:p>
        </p:txBody>
      </p:sp>
      <p:sp>
        <p:nvSpPr>
          <p:cNvPr id="1020" name="Shape 1020"/>
          <p:cNvSpPr/>
          <p:nvPr/>
        </p:nvSpPr>
        <p:spPr>
          <a:xfrm>
            <a:off x="13721688" y="1639758"/>
            <a:ext cx="4492890" cy="4492884"/>
          </a:xfrm>
          <a:custGeom>
            <a:avLst/>
            <a:gdLst/>
            <a:ahLst/>
            <a:cxnLst>
              <a:cxn ang="0">
                <a:pos x="wd2" y="hd2"/>
              </a:cxn>
              <a:cxn ang="5400000">
                <a:pos x="wd2" y="hd2"/>
              </a:cxn>
              <a:cxn ang="10800000">
                <a:pos x="wd2" y="hd2"/>
              </a:cxn>
              <a:cxn ang="16200000">
                <a:pos x="wd2" y="hd2"/>
              </a:cxn>
            </a:cxnLst>
            <a:rect l="0" t="0" r="r" b="b"/>
            <a:pathLst>
              <a:path w="20465" h="20465"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6350">
            <a:solidFill>
              <a:srgbClr val="000000">
                <a:alpha val="15000"/>
              </a:srgbClr>
            </a:solidFill>
          </a:ln>
        </p:spPr>
        <p:txBody>
          <a:bodyPr lIns="0" tIns="0" rIns="0" bIns="0"/>
          <a:lstStyle/>
          <a:p>
            <a:pPr defTabSz="914400">
              <a:lnSpc>
                <a:spcPct val="100000"/>
              </a:lnSpc>
              <a:defRPr sz="1800"/>
            </a:pPr>
            <a:endParaRPr/>
          </a:p>
        </p:txBody>
      </p:sp>
      <p:sp>
        <p:nvSpPr>
          <p:cNvPr id="1021" name="Shape 1021"/>
          <p:cNvSpPr>
            <a:spLocks noGrp="1"/>
          </p:cNvSpPr>
          <p:nvPr>
            <p:ph type="body" sz="quarter" idx="16"/>
          </p:nvPr>
        </p:nvSpPr>
        <p:spPr>
          <a:xfrm>
            <a:off x="13967338" y="9315085"/>
            <a:ext cx="4001592" cy="487562"/>
          </a:xfrm>
          <a:prstGeom prst="rect">
            <a:avLst/>
          </a:prstGeom>
        </p:spPr>
        <p:txBody>
          <a:bodyPr lIns="0" tIns="0" rIns="0" bIns="0" anchor="t">
            <a:noAutofit/>
          </a:bodyPr>
          <a:lstStyle>
            <a:lvl1pPr marL="0" indent="0" algn="ctr">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1022" name="Shape 1022"/>
          <p:cNvSpPr>
            <a:spLocks noGrp="1"/>
          </p:cNvSpPr>
          <p:nvPr>
            <p:ph type="body" sz="quarter" idx="17"/>
          </p:nvPr>
        </p:nvSpPr>
        <p:spPr>
          <a:xfrm>
            <a:off x="14391399" y="9854736"/>
            <a:ext cx="3153470" cy="1206772"/>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1023" name="Shape 1023"/>
          <p:cNvSpPr/>
          <p:nvPr/>
        </p:nvSpPr>
        <p:spPr>
          <a:xfrm>
            <a:off x="13721688" y="7583358"/>
            <a:ext cx="4492890" cy="4492884"/>
          </a:xfrm>
          <a:custGeom>
            <a:avLst/>
            <a:gdLst/>
            <a:ahLst/>
            <a:cxnLst>
              <a:cxn ang="0">
                <a:pos x="wd2" y="hd2"/>
              </a:cxn>
              <a:cxn ang="5400000">
                <a:pos x="wd2" y="hd2"/>
              </a:cxn>
              <a:cxn ang="10800000">
                <a:pos x="wd2" y="hd2"/>
              </a:cxn>
              <a:cxn ang="16200000">
                <a:pos x="wd2" y="hd2"/>
              </a:cxn>
            </a:cxnLst>
            <a:rect l="0" t="0" r="r" b="b"/>
            <a:pathLst>
              <a:path w="20465" h="20465"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6350">
            <a:solidFill>
              <a:srgbClr val="000000">
                <a:alpha val="15000"/>
              </a:srgbClr>
            </a:solidFill>
          </a:ln>
        </p:spPr>
        <p:txBody>
          <a:bodyPr lIns="0" tIns="0" rIns="0" bIns="0"/>
          <a:lstStyle/>
          <a:p>
            <a:pPr defTabSz="914400">
              <a:lnSpc>
                <a:spcPct val="100000"/>
              </a:lnSpc>
              <a:defRPr sz="1800"/>
            </a:pPr>
            <a:endParaRPr/>
          </a:p>
        </p:txBody>
      </p:sp>
      <p:sp>
        <p:nvSpPr>
          <p:cNvPr id="1024" name="Shape 1024"/>
          <p:cNvSpPr>
            <a:spLocks noGrp="1"/>
          </p:cNvSpPr>
          <p:nvPr>
            <p:ph type="body" sz="quarter" idx="18"/>
          </p:nvPr>
        </p:nvSpPr>
        <p:spPr>
          <a:xfrm>
            <a:off x="16812138" y="6342177"/>
            <a:ext cx="4001592" cy="487562"/>
          </a:xfrm>
          <a:prstGeom prst="rect">
            <a:avLst/>
          </a:prstGeom>
        </p:spPr>
        <p:txBody>
          <a:bodyPr lIns="0" tIns="0" rIns="0" bIns="0" anchor="t">
            <a:noAutofit/>
          </a:bodyPr>
          <a:lstStyle>
            <a:lvl1pPr marL="0" indent="0" algn="ctr">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1025" name="Shape 1025"/>
          <p:cNvSpPr>
            <a:spLocks noGrp="1"/>
          </p:cNvSpPr>
          <p:nvPr>
            <p:ph type="body" sz="quarter" idx="19"/>
          </p:nvPr>
        </p:nvSpPr>
        <p:spPr>
          <a:xfrm>
            <a:off x="17236199" y="6881828"/>
            <a:ext cx="3153470" cy="1206772"/>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1026" name="Shape 1026"/>
          <p:cNvSpPr/>
          <p:nvPr/>
        </p:nvSpPr>
        <p:spPr>
          <a:xfrm>
            <a:off x="16566488" y="4610449"/>
            <a:ext cx="4492890" cy="4492885"/>
          </a:xfrm>
          <a:custGeom>
            <a:avLst/>
            <a:gdLst/>
            <a:ahLst/>
            <a:cxnLst>
              <a:cxn ang="0">
                <a:pos x="wd2" y="hd2"/>
              </a:cxn>
              <a:cxn ang="5400000">
                <a:pos x="wd2" y="hd2"/>
              </a:cxn>
              <a:cxn ang="10800000">
                <a:pos x="wd2" y="hd2"/>
              </a:cxn>
              <a:cxn ang="16200000">
                <a:pos x="wd2" y="hd2"/>
              </a:cxn>
            </a:cxnLst>
            <a:rect l="0" t="0" r="r" b="b"/>
            <a:pathLst>
              <a:path w="20465" h="20465"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6350">
            <a:solidFill>
              <a:srgbClr val="000000">
                <a:alpha val="15000"/>
              </a:srgbClr>
            </a:solidFill>
          </a:ln>
        </p:spPr>
        <p:txBody>
          <a:bodyPr lIns="0" tIns="0" rIns="0" bIns="0"/>
          <a:lstStyle/>
          <a:p>
            <a:pPr defTabSz="914400">
              <a:lnSpc>
                <a:spcPct val="100000"/>
              </a:lnSpc>
              <a:defRPr sz="1800"/>
            </a:pPr>
            <a:endParaRPr/>
          </a:p>
        </p:txBody>
      </p:sp>
      <p:sp>
        <p:nvSpPr>
          <p:cNvPr id="1027" name="Shape 1027"/>
          <p:cNvSpPr>
            <a:spLocks noGrp="1"/>
          </p:cNvSpPr>
          <p:nvPr>
            <p:ph type="body" sz="quarter" idx="20"/>
          </p:nvPr>
        </p:nvSpPr>
        <p:spPr>
          <a:xfrm>
            <a:off x="13967338" y="3371486"/>
            <a:ext cx="4001592" cy="487562"/>
          </a:xfrm>
          <a:prstGeom prst="rect">
            <a:avLst/>
          </a:prstGeom>
        </p:spPr>
        <p:txBody>
          <a:bodyPr lIns="0" tIns="0" rIns="0" bIns="0" anchor="t">
            <a:noAutofit/>
          </a:bodyPr>
          <a:lstStyle>
            <a:lvl1pPr marL="0" indent="0" algn="ctr">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1028" name="Shape 1028"/>
          <p:cNvSpPr>
            <a:spLocks noGrp="1"/>
          </p:cNvSpPr>
          <p:nvPr>
            <p:ph type="body" sz="quarter" idx="21"/>
          </p:nvPr>
        </p:nvSpPr>
        <p:spPr>
          <a:xfrm>
            <a:off x="14391399" y="3911136"/>
            <a:ext cx="3153470" cy="1206772"/>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1029" name="Shape 1029"/>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x" preserve="1">
  <p:cSld name="Title3 + 3 points Icon Body BLU">
    <p:spTree>
      <p:nvGrpSpPr>
        <p:cNvPr id="1" name=""/>
        <p:cNvGrpSpPr/>
        <p:nvPr/>
      </p:nvGrpSpPr>
      <p:grpSpPr>
        <a:xfrm>
          <a:off x="0" y="0"/>
          <a:ext cx="0" cy="0"/>
          <a:chOff x="0" y="0"/>
          <a:chExt cx="0" cy="0"/>
        </a:xfrm>
      </p:grpSpPr>
      <p:sp>
        <p:nvSpPr>
          <p:cNvPr id="1036" name="Shape 1036"/>
          <p:cNvSpPr/>
          <p:nvPr/>
        </p:nvSpPr>
        <p:spPr>
          <a:xfrm>
            <a:off x="11982850" y="4491917"/>
            <a:ext cx="5367839" cy="5367831"/>
          </a:xfrm>
          <a:custGeom>
            <a:avLst/>
            <a:gdLst/>
            <a:ahLst/>
            <a:cxnLst>
              <a:cxn ang="0">
                <a:pos x="wd2" y="hd2"/>
              </a:cxn>
              <a:cxn ang="5400000">
                <a:pos x="wd2" y="hd2"/>
              </a:cxn>
              <a:cxn ang="10800000">
                <a:pos x="wd2" y="hd2"/>
              </a:cxn>
              <a:cxn ang="16200000">
                <a:pos x="wd2" y="hd2"/>
              </a:cxn>
            </a:cxnLst>
            <a:rect l="0" t="0" r="r" b="b"/>
            <a:pathLst>
              <a:path w="20465" h="20465"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a:ln w="6350">
            <a:noFill/>
          </a:ln>
        </p:spPr>
        <p:txBody>
          <a:bodyPr lIns="0" tIns="0" rIns="0" bIns="0"/>
          <a:lstStyle/>
          <a:p>
            <a:pPr defTabSz="914400">
              <a:lnSpc>
                <a:spcPct val="100000"/>
              </a:lnSpc>
              <a:defRPr sz="1800"/>
            </a:pPr>
            <a:endParaRPr/>
          </a:p>
        </p:txBody>
      </p:sp>
      <p:sp>
        <p:nvSpPr>
          <p:cNvPr id="1037" name="Shape 1037"/>
          <p:cNvSpPr>
            <a:spLocks noGrp="1"/>
          </p:cNvSpPr>
          <p:nvPr>
            <p:ph type="title"/>
          </p:nvPr>
        </p:nvSpPr>
        <p:spPr>
          <a:xfrm>
            <a:off x="2933387" y="4911928"/>
            <a:ext cx="6433345" cy="1994229"/>
          </a:xfrm>
          <a:prstGeom prst="rect">
            <a:avLst/>
          </a:prstGeom>
        </p:spPr>
        <p:txBody>
          <a:bodyPr lIns="0" tIns="0" rIns="0" bIns="0" anchor="t">
            <a:noAutofit/>
          </a:bodyPr>
          <a:lstStyle>
            <a:lvl1pPr algn="l" defTabSz="1828800">
              <a:defRPr sz="7200" cap="none" spc="0" baseline="0">
                <a:latin typeface="+mn-lt"/>
                <a:ea typeface="+mn-ea"/>
                <a:cs typeface="+mn-cs"/>
                <a:sym typeface="Calibri"/>
              </a:defRPr>
            </a:lvl1pPr>
          </a:lstStyle>
          <a:p>
            <a:r>
              <a:rPr lang="en-US"/>
              <a:t>Click to edit Master title style</a:t>
            </a:r>
            <a:endParaRPr/>
          </a:p>
        </p:txBody>
      </p:sp>
      <p:sp>
        <p:nvSpPr>
          <p:cNvPr id="1038" name="Shape 1038"/>
          <p:cNvSpPr/>
          <p:nvPr/>
        </p:nvSpPr>
        <p:spPr>
          <a:xfrm>
            <a:off x="2933387" y="6892214"/>
            <a:ext cx="1382487"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1039" name="Shape 1039"/>
          <p:cNvSpPr>
            <a:spLocks noGrp="1"/>
          </p:cNvSpPr>
          <p:nvPr>
            <p:ph type="body" sz="quarter" idx="13"/>
          </p:nvPr>
        </p:nvSpPr>
        <p:spPr>
          <a:xfrm>
            <a:off x="12665974" y="6343286"/>
            <a:ext cx="4001592" cy="487562"/>
          </a:xfrm>
          <a:prstGeom prst="rect">
            <a:avLst/>
          </a:prstGeom>
        </p:spPr>
        <p:txBody>
          <a:bodyPr lIns="0" tIns="0" rIns="0" bIns="0" anchor="t">
            <a:noAutofit/>
          </a:bodyPr>
          <a:lstStyle>
            <a:lvl1pPr marL="0" indent="0" algn="ctr">
              <a:spcBef>
                <a:spcPts val="0"/>
              </a:spcBef>
              <a:buSzTx/>
              <a:buNone/>
              <a:defRPr sz="3600" b="1" cap="all" spc="820" baseline="15000">
                <a:solidFill>
                  <a:srgbClr val="FFFFFF"/>
                </a:solidFill>
                <a:latin typeface="+mn-lt"/>
                <a:ea typeface="+mn-ea"/>
                <a:cs typeface="+mn-cs"/>
                <a:sym typeface="Calibri"/>
              </a:defRPr>
            </a:lvl1pPr>
          </a:lstStyle>
          <a:p>
            <a:pPr lvl="0"/>
            <a:r>
              <a:rPr lang="en-US"/>
              <a:t>Click to edit Master text styles</a:t>
            </a:r>
          </a:p>
        </p:txBody>
      </p:sp>
      <p:sp>
        <p:nvSpPr>
          <p:cNvPr id="1040" name="Shape 1040"/>
          <p:cNvSpPr>
            <a:spLocks noGrp="1"/>
          </p:cNvSpPr>
          <p:nvPr>
            <p:ph type="body" sz="quarter" idx="14"/>
          </p:nvPr>
        </p:nvSpPr>
        <p:spPr>
          <a:xfrm>
            <a:off x="13090035" y="6882937"/>
            <a:ext cx="3153470" cy="1206771"/>
          </a:xfrm>
          <a:prstGeom prst="rect">
            <a:avLst/>
          </a:prstGeom>
        </p:spPr>
        <p:txBody>
          <a:bodyPr lIns="0" tIns="0" rIns="0" bIns="0" anchor="t">
            <a:noAutofit/>
          </a:bodyPr>
          <a:lstStyle>
            <a:lvl1pPr marL="0" indent="0" algn="ctr" defTabSz="1828800">
              <a:spcBef>
                <a:spcPts val="0"/>
              </a:spcBef>
              <a:buSzTx/>
              <a:buNone/>
              <a:defRPr spc="49">
                <a:solidFill>
                  <a:srgbClr val="FFFFFF"/>
                </a:solidFill>
              </a:defRPr>
            </a:lvl1pPr>
          </a:lstStyle>
          <a:p>
            <a:pPr lvl="0"/>
            <a:r>
              <a:rPr lang="en-US"/>
              <a:t>Click to edit Master text styles</a:t>
            </a:r>
          </a:p>
        </p:txBody>
      </p:sp>
      <p:sp>
        <p:nvSpPr>
          <p:cNvPr id="1041" name="Shape 1041"/>
          <p:cNvSpPr>
            <a:spLocks noGrp="1"/>
          </p:cNvSpPr>
          <p:nvPr>
            <p:ph type="body" sz="quarter" idx="15"/>
          </p:nvPr>
        </p:nvSpPr>
        <p:spPr>
          <a:xfrm>
            <a:off x="2933387" y="7363516"/>
            <a:ext cx="6170619" cy="2907447"/>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pPr lvl="0"/>
            <a:r>
              <a:rPr lang="en-US"/>
              <a:t>Click to edit Master text styles</a:t>
            </a:r>
          </a:p>
        </p:txBody>
      </p:sp>
      <p:sp>
        <p:nvSpPr>
          <p:cNvPr id="1042" name="Shape 1042"/>
          <p:cNvSpPr>
            <a:spLocks noGrp="1"/>
          </p:cNvSpPr>
          <p:nvPr>
            <p:ph type="body" sz="quarter" idx="16"/>
          </p:nvPr>
        </p:nvSpPr>
        <p:spPr>
          <a:xfrm>
            <a:off x="16507338" y="4066516"/>
            <a:ext cx="4001592" cy="487562"/>
          </a:xfrm>
          <a:prstGeom prst="rect">
            <a:avLst/>
          </a:prstGeom>
        </p:spPr>
        <p:txBody>
          <a:bodyPr lIns="0" tIns="0" rIns="0" bIns="0" anchor="t">
            <a:noAutofit/>
          </a:bodyPr>
          <a:lstStyle>
            <a:lvl1pPr marL="0" indent="0" algn="ctr">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1043" name="Shape 1043"/>
          <p:cNvSpPr>
            <a:spLocks noGrp="1"/>
          </p:cNvSpPr>
          <p:nvPr>
            <p:ph type="body" sz="quarter" idx="17"/>
          </p:nvPr>
        </p:nvSpPr>
        <p:spPr>
          <a:xfrm>
            <a:off x="16931399" y="4606167"/>
            <a:ext cx="3153470" cy="1206772"/>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1044" name="Shape 1044"/>
          <p:cNvSpPr/>
          <p:nvPr/>
        </p:nvSpPr>
        <p:spPr>
          <a:xfrm>
            <a:off x="16261688" y="2334788"/>
            <a:ext cx="4492890" cy="4492885"/>
          </a:xfrm>
          <a:custGeom>
            <a:avLst/>
            <a:gdLst/>
            <a:ahLst/>
            <a:cxnLst>
              <a:cxn ang="0">
                <a:pos x="wd2" y="hd2"/>
              </a:cxn>
              <a:cxn ang="5400000">
                <a:pos x="wd2" y="hd2"/>
              </a:cxn>
              <a:cxn ang="10800000">
                <a:pos x="wd2" y="hd2"/>
              </a:cxn>
              <a:cxn ang="16200000">
                <a:pos x="wd2" y="hd2"/>
              </a:cxn>
            </a:cxnLst>
            <a:rect l="0" t="0" r="r" b="b"/>
            <a:pathLst>
              <a:path w="20465" h="20465"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6350">
            <a:solidFill>
              <a:srgbClr val="000000">
                <a:alpha val="15000"/>
              </a:srgbClr>
            </a:solidFill>
          </a:ln>
        </p:spPr>
        <p:txBody>
          <a:bodyPr lIns="0" tIns="0" rIns="0" bIns="0"/>
          <a:lstStyle/>
          <a:p>
            <a:pPr defTabSz="914400">
              <a:lnSpc>
                <a:spcPct val="100000"/>
              </a:lnSpc>
              <a:defRPr sz="1800"/>
            </a:pPr>
            <a:endParaRPr/>
          </a:p>
        </p:txBody>
      </p:sp>
      <p:sp>
        <p:nvSpPr>
          <p:cNvPr id="1045" name="Shape 1045"/>
          <p:cNvSpPr>
            <a:spLocks noGrp="1"/>
          </p:cNvSpPr>
          <p:nvPr>
            <p:ph type="body" sz="quarter" idx="18"/>
          </p:nvPr>
        </p:nvSpPr>
        <p:spPr>
          <a:xfrm>
            <a:off x="16507338" y="9213485"/>
            <a:ext cx="4001592" cy="487562"/>
          </a:xfrm>
          <a:prstGeom prst="rect">
            <a:avLst/>
          </a:prstGeom>
        </p:spPr>
        <p:txBody>
          <a:bodyPr lIns="0" tIns="0" rIns="0" bIns="0" anchor="t">
            <a:noAutofit/>
          </a:bodyPr>
          <a:lstStyle>
            <a:lvl1pPr marL="0" indent="0" algn="ctr">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1046" name="Shape 1046"/>
          <p:cNvSpPr>
            <a:spLocks noGrp="1"/>
          </p:cNvSpPr>
          <p:nvPr>
            <p:ph type="body" sz="quarter" idx="19"/>
          </p:nvPr>
        </p:nvSpPr>
        <p:spPr>
          <a:xfrm>
            <a:off x="16931399" y="9753136"/>
            <a:ext cx="3153470" cy="1206772"/>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1047" name="Shape 1047"/>
          <p:cNvSpPr/>
          <p:nvPr/>
        </p:nvSpPr>
        <p:spPr>
          <a:xfrm>
            <a:off x="16261688" y="7481758"/>
            <a:ext cx="4492890" cy="4492884"/>
          </a:xfrm>
          <a:custGeom>
            <a:avLst/>
            <a:gdLst/>
            <a:ahLst/>
            <a:cxnLst>
              <a:cxn ang="0">
                <a:pos x="wd2" y="hd2"/>
              </a:cxn>
              <a:cxn ang="5400000">
                <a:pos x="wd2" y="hd2"/>
              </a:cxn>
              <a:cxn ang="10800000">
                <a:pos x="wd2" y="hd2"/>
              </a:cxn>
              <a:cxn ang="16200000">
                <a:pos x="wd2" y="hd2"/>
              </a:cxn>
            </a:cxnLst>
            <a:rect l="0" t="0" r="r" b="b"/>
            <a:pathLst>
              <a:path w="20465" h="20465"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6350">
            <a:solidFill>
              <a:srgbClr val="000000">
                <a:alpha val="15000"/>
              </a:srgbClr>
            </a:solidFill>
          </a:ln>
        </p:spPr>
        <p:txBody>
          <a:bodyPr lIns="0" tIns="0" rIns="0" bIns="0"/>
          <a:lstStyle/>
          <a:p>
            <a:pPr defTabSz="914400">
              <a:lnSpc>
                <a:spcPct val="100000"/>
              </a:lnSpc>
              <a:defRPr sz="1800"/>
            </a:pPr>
            <a:endParaRPr/>
          </a:p>
        </p:txBody>
      </p:sp>
      <p:sp>
        <p:nvSpPr>
          <p:cNvPr id="1048" name="Shape 1048"/>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x" preserve="1">
  <p:cSld name="1_Title3 + 3 points Icon Body BLU">
    <p:spTree>
      <p:nvGrpSpPr>
        <p:cNvPr id="1" name=""/>
        <p:cNvGrpSpPr/>
        <p:nvPr/>
      </p:nvGrpSpPr>
      <p:grpSpPr>
        <a:xfrm>
          <a:off x="0" y="0"/>
          <a:ext cx="0" cy="0"/>
          <a:chOff x="0" y="0"/>
          <a:chExt cx="0" cy="0"/>
        </a:xfrm>
      </p:grpSpPr>
      <p:sp>
        <p:nvSpPr>
          <p:cNvPr id="1055" name="Shape 1055"/>
          <p:cNvSpPr>
            <a:spLocks noGrp="1"/>
          </p:cNvSpPr>
          <p:nvPr>
            <p:ph type="body" sz="quarter" idx="13"/>
          </p:nvPr>
        </p:nvSpPr>
        <p:spPr>
          <a:xfrm>
            <a:off x="14616684" y="6661118"/>
            <a:ext cx="4001592" cy="487562"/>
          </a:xfrm>
          <a:prstGeom prst="rect">
            <a:avLst/>
          </a:prstGeom>
        </p:spPr>
        <p:txBody>
          <a:bodyPr lIns="0" tIns="0" rIns="0" bIns="0" anchor="t">
            <a:noAutofit/>
          </a:bodyPr>
          <a:lstStyle>
            <a:lvl1pPr marL="0" indent="0" algn="ctr">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1056" name="Shape 1056"/>
          <p:cNvSpPr>
            <a:spLocks noGrp="1"/>
          </p:cNvSpPr>
          <p:nvPr>
            <p:ph type="body" sz="quarter" idx="14"/>
          </p:nvPr>
        </p:nvSpPr>
        <p:spPr>
          <a:xfrm>
            <a:off x="15040745" y="7200769"/>
            <a:ext cx="3153470" cy="1206771"/>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1057" name="Shape 1057"/>
          <p:cNvSpPr/>
          <p:nvPr/>
        </p:nvSpPr>
        <p:spPr>
          <a:xfrm>
            <a:off x="14371034" y="4929390"/>
            <a:ext cx="4492891" cy="4492884"/>
          </a:xfrm>
          <a:custGeom>
            <a:avLst/>
            <a:gdLst/>
            <a:ahLst/>
            <a:cxnLst>
              <a:cxn ang="0">
                <a:pos x="wd2" y="hd2"/>
              </a:cxn>
              <a:cxn ang="5400000">
                <a:pos x="wd2" y="hd2"/>
              </a:cxn>
              <a:cxn ang="10800000">
                <a:pos x="wd2" y="hd2"/>
              </a:cxn>
              <a:cxn ang="16200000">
                <a:pos x="wd2" y="hd2"/>
              </a:cxn>
            </a:cxnLst>
            <a:rect l="0" t="0" r="r" b="b"/>
            <a:pathLst>
              <a:path w="20465" h="20465"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127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1058" name="Shape 1058"/>
          <p:cNvSpPr>
            <a:spLocks noGrp="1"/>
          </p:cNvSpPr>
          <p:nvPr>
            <p:ph type="body" sz="quarter" idx="15"/>
          </p:nvPr>
        </p:nvSpPr>
        <p:spPr>
          <a:xfrm>
            <a:off x="5765725" y="6661118"/>
            <a:ext cx="4001592" cy="487562"/>
          </a:xfrm>
          <a:prstGeom prst="rect">
            <a:avLst/>
          </a:prstGeom>
        </p:spPr>
        <p:txBody>
          <a:bodyPr lIns="0" tIns="0" rIns="0" bIns="0" anchor="t">
            <a:noAutofit/>
          </a:bodyPr>
          <a:lstStyle>
            <a:lvl1pPr marL="0" indent="0" algn="ctr">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1059" name="Shape 1059"/>
          <p:cNvSpPr>
            <a:spLocks noGrp="1"/>
          </p:cNvSpPr>
          <p:nvPr>
            <p:ph type="body" sz="quarter" idx="16"/>
          </p:nvPr>
        </p:nvSpPr>
        <p:spPr>
          <a:xfrm>
            <a:off x="6189786" y="7200769"/>
            <a:ext cx="3153471" cy="1206771"/>
          </a:xfrm>
          <a:prstGeom prst="rect">
            <a:avLst/>
          </a:prstGeom>
        </p:spPr>
        <p:txBody>
          <a:bodyPr lIns="0" tIns="0" rIns="0" bIns="0" anchor="t">
            <a:noAutofit/>
          </a:bodyPr>
          <a:lstStyle>
            <a:lvl1pPr marL="0" indent="0" algn="ctr">
              <a:spcBef>
                <a:spcPts val="0"/>
              </a:spcBef>
              <a:buSzTx/>
              <a:buNone/>
            </a:lvl1pPr>
          </a:lstStyle>
          <a:p>
            <a:pPr lvl="0"/>
            <a:r>
              <a:rPr lang="en-US"/>
              <a:t>Click to edit Master text styles</a:t>
            </a:r>
          </a:p>
        </p:txBody>
      </p:sp>
      <p:sp>
        <p:nvSpPr>
          <p:cNvPr id="1060" name="Shape 1060"/>
          <p:cNvSpPr/>
          <p:nvPr/>
        </p:nvSpPr>
        <p:spPr>
          <a:xfrm>
            <a:off x="5520075" y="4929390"/>
            <a:ext cx="4492891" cy="4492884"/>
          </a:xfrm>
          <a:custGeom>
            <a:avLst/>
            <a:gdLst/>
            <a:ahLst/>
            <a:cxnLst>
              <a:cxn ang="0">
                <a:pos x="wd2" y="hd2"/>
              </a:cxn>
              <a:cxn ang="5400000">
                <a:pos x="wd2" y="hd2"/>
              </a:cxn>
              <a:cxn ang="10800000">
                <a:pos x="wd2" y="hd2"/>
              </a:cxn>
              <a:cxn ang="16200000">
                <a:pos x="wd2" y="hd2"/>
              </a:cxn>
            </a:cxnLst>
            <a:rect l="0" t="0" r="r" b="b"/>
            <a:pathLst>
              <a:path w="20465" h="20465"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127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1061" name="Shape 1061"/>
          <p:cNvSpPr/>
          <p:nvPr/>
        </p:nvSpPr>
        <p:spPr>
          <a:xfrm>
            <a:off x="9383669" y="4491917"/>
            <a:ext cx="5367838" cy="5367831"/>
          </a:xfrm>
          <a:custGeom>
            <a:avLst/>
            <a:gdLst/>
            <a:ahLst/>
            <a:cxnLst>
              <a:cxn ang="0">
                <a:pos x="wd2" y="hd2"/>
              </a:cxn>
              <a:cxn ang="5400000">
                <a:pos x="wd2" y="hd2"/>
              </a:cxn>
              <a:cxn ang="10800000">
                <a:pos x="wd2" y="hd2"/>
              </a:cxn>
              <a:cxn ang="16200000">
                <a:pos x="wd2" y="hd2"/>
              </a:cxn>
            </a:cxnLst>
            <a:rect l="0" t="0" r="r" b="b"/>
            <a:pathLst>
              <a:path w="20465" h="20465"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a:ln w="6350">
            <a:noFill/>
          </a:ln>
        </p:spPr>
        <p:txBody>
          <a:bodyPr lIns="0" tIns="0" rIns="0" bIns="0"/>
          <a:lstStyle/>
          <a:p>
            <a:pPr defTabSz="914400">
              <a:lnSpc>
                <a:spcPct val="100000"/>
              </a:lnSpc>
              <a:defRPr sz="1800"/>
            </a:pPr>
            <a:endParaRPr/>
          </a:p>
        </p:txBody>
      </p:sp>
      <p:sp>
        <p:nvSpPr>
          <p:cNvPr id="1062" name="Shape 1062"/>
          <p:cNvSpPr>
            <a:spLocks noGrp="1"/>
          </p:cNvSpPr>
          <p:nvPr>
            <p:ph type="title"/>
          </p:nvPr>
        </p:nvSpPr>
        <p:spPr>
          <a:xfrm>
            <a:off x="5463712" y="748242"/>
            <a:ext cx="13456576" cy="1268954"/>
          </a:xfrm>
          <a:prstGeom prst="rect">
            <a:avLst/>
          </a:prstGeom>
        </p:spPr>
        <p:txBody>
          <a:bodyPr lIns="0" tIns="0" rIns="0" bIns="0" anchor="t">
            <a:noAutofit/>
          </a:bodyPr>
          <a:lstStyle>
            <a:lvl1pPr defTabSz="1828800">
              <a:defRPr sz="7200" cap="none" spc="0" baseline="0">
                <a:latin typeface="+mn-lt"/>
                <a:ea typeface="+mn-ea"/>
                <a:cs typeface="+mn-cs"/>
                <a:sym typeface="Calibri"/>
              </a:defRPr>
            </a:lvl1pPr>
          </a:lstStyle>
          <a:p>
            <a:r>
              <a:rPr lang="en-US"/>
              <a:t>Click to edit Master title style</a:t>
            </a:r>
            <a:endParaRPr/>
          </a:p>
        </p:txBody>
      </p:sp>
      <p:sp>
        <p:nvSpPr>
          <p:cNvPr id="1063" name="Shape 1063"/>
          <p:cNvSpPr>
            <a:spLocks noGrp="1"/>
          </p:cNvSpPr>
          <p:nvPr>
            <p:ph type="body" sz="quarter" idx="17"/>
          </p:nvPr>
        </p:nvSpPr>
        <p:spPr>
          <a:xfrm>
            <a:off x="10066792" y="6343286"/>
            <a:ext cx="4001592" cy="487562"/>
          </a:xfrm>
          <a:prstGeom prst="rect">
            <a:avLst/>
          </a:prstGeom>
        </p:spPr>
        <p:txBody>
          <a:bodyPr lIns="0" tIns="0" rIns="0" bIns="0" anchor="t">
            <a:noAutofit/>
          </a:bodyPr>
          <a:lstStyle>
            <a:lvl1pPr marL="0" indent="0" algn="ctr">
              <a:spcBef>
                <a:spcPts val="0"/>
              </a:spcBef>
              <a:buSzTx/>
              <a:buNone/>
              <a:defRPr sz="3600" b="1" cap="all" spc="820" baseline="15000">
                <a:solidFill>
                  <a:srgbClr val="FFFFFF"/>
                </a:solidFill>
                <a:latin typeface="+mn-lt"/>
                <a:ea typeface="+mn-ea"/>
                <a:cs typeface="+mn-cs"/>
                <a:sym typeface="Calibri"/>
              </a:defRPr>
            </a:lvl1pPr>
          </a:lstStyle>
          <a:p>
            <a:pPr lvl="0"/>
            <a:r>
              <a:rPr lang="en-US"/>
              <a:t>Click to edit Master text styles</a:t>
            </a:r>
          </a:p>
        </p:txBody>
      </p:sp>
      <p:sp>
        <p:nvSpPr>
          <p:cNvPr id="1064" name="Shape 1064"/>
          <p:cNvSpPr>
            <a:spLocks noGrp="1"/>
          </p:cNvSpPr>
          <p:nvPr>
            <p:ph type="body" sz="quarter" idx="18"/>
          </p:nvPr>
        </p:nvSpPr>
        <p:spPr>
          <a:xfrm>
            <a:off x="10490853" y="6882937"/>
            <a:ext cx="3153470" cy="1206771"/>
          </a:xfrm>
          <a:prstGeom prst="rect">
            <a:avLst/>
          </a:prstGeom>
        </p:spPr>
        <p:txBody>
          <a:bodyPr lIns="0" tIns="0" rIns="0" bIns="0" anchor="t">
            <a:noAutofit/>
          </a:bodyPr>
          <a:lstStyle>
            <a:lvl1pPr marL="0" indent="0" algn="ctr" defTabSz="1828800">
              <a:spcBef>
                <a:spcPts val="0"/>
              </a:spcBef>
              <a:buSzTx/>
              <a:buNone/>
              <a:defRPr spc="49">
                <a:solidFill>
                  <a:srgbClr val="FFFFFF"/>
                </a:solidFill>
              </a:defRPr>
            </a:lvl1pPr>
          </a:lstStyle>
          <a:p>
            <a:pPr lvl="0"/>
            <a:r>
              <a:rPr lang="en-US"/>
              <a:t>Click to edit Master text styles</a:t>
            </a:r>
          </a:p>
        </p:txBody>
      </p:sp>
      <p:sp>
        <p:nvSpPr>
          <p:cNvPr id="1065" name="Shape 1065"/>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x" preserve="1">
  <p:cSld name="Main Point - 1 Icon Body BLU">
    <p:spTree>
      <p:nvGrpSpPr>
        <p:cNvPr id="1" name=""/>
        <p:cNvGrpSpPr/>
        <p:nvPr/>
      </p:nvGrpSpPr>
      <p:grpSpPr>
        <a:xfrm>
          <a:off x="0" y="0"/>
          <a:ext cx="0" cy="0"/>
          <a:chOff x="0" y="0"/>
          <a:chExt cx="0" cy="0"/>
        </a:xfrm>
      </p:grpSpPr>
      <p:sp>
        <p:nvSpPr>
          <p:cNvPr id="1218" name="Shape 1218"/>
          <p:cNvSpPr>
            <a:spLocks noGrp="1"/>
          </p:cNvSpPr>
          <p:nvPr>
            <p:ph type="pic" sz="quarter" idx="13"/>
          </p:nvPr>
        </p:nvSpPr>
        <p:spPr>
          <a:xfrm>
            <a:off x="9481542" y="4147585"/>
            <a:ext cx="5420952" cy="5420946"/>
          </a:xfrm>
          <a:prstGeom prst="rect">
            <a:avLst/>
          </a:prstGeom>
          <a:ln w="6350">
            <a:solidFill>
              <a:srgbClr val="000000">
                <a:alpha val="52992"/>
              </a:srgbClr>
            </a:solidFill>
            <a:round/>
          </a:ln>
        </p:spPr>
        <p:txBody>
          <a:bodyPr lIns="91439" tIns="45719" rIns="91439" bIns="45719" anchor="t">
            <a:noAutofit/>
          </a:bodyPr>
          <a:lstStyle/>
          <a:p>
            <a:r>
              <a:rPr lang="en-US" dirty="0"/>
              <a:t>Drag picture to placeholder or click icon to add</a:t>
            </a:r>
            <a:endParaRPr dirty="0"/>
          </a:p>
        </p:txBody>
      </p:sp>
      <p:sp>
        <p:nvSpPr>
          <p:cNvPr id="1219" name="Shape 1219"/>
          <p:cNvSpPr/>
          <p:nvPr/>
        </p:nvSpPr>
        <p:spPr>
          <a:xfrm>
            <a:off x="10095744" y="4761747"/>
            <a:ext cx="4192512" cy="4192506"/>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a:ln w="6350">
            <a:noFill/>
          </a:ln>
        </p:spPr>
        <p:txBody>
          <a:bodyPr lIns="0" tIns="0" rIns="0" bIns="0"/>
          <a:lstStyle/>
          <a:p>
            <a:pPr defTabSz="914400">
              <a:lnSpc>
                <a:spcPct val="100000"/>
              </a:lnSpc>
              <a:defRPr sz="1800"/>
            </a:pPr>
            <a:endParaRPr/>
          </a:p>
        </p:txBody>
      </p:sp>
      <p:sp>
        <p:nvSpPr>
          <p:cNvPr id="1220" name="Shape 1220"/>
          <p:cNvSpPr>
            <a:spLocks noGrp="1"/>
          </p:cNvSpPr>
          <p:nvPr>
            <p:ph type="title"/>
          </p:nvPr>
        </p:nvSpPr>
        <p:spPr>
          <a:xfrm>
            <a:off x="4209834" y="6037786"/>
            <a:ext cx="4285721" cy="723052"/>
          </a:xfrm>
          <a:prstGeom prst="rect">
            <a:avLst/>
          </a:prstGeom>
        </p:spPr>
        <p:txBody>
          <a:bodyPr lIns="0" tIns="0" rIns="0" bIns="0" anchor="t">
            <a:noAutofit/>
          </a:bodyPr>
          <a:lstStyle>
            <a:lvl1pPr algn="r">
              <a:defRPr sz="2800" b="1" spc="820" baseline="15000">
                <a:latin typeface="+mn-lt"/>
                <a:ea typeface="+mn-ea"/>
                <a:cs typeface="+mn-cs"/>
                <a:sym typeface="Calibri"/>
              </a:defRPr>
            </a:lvl1pPr>
          </a:lstStyle>
          <a:p>
            <a:r>
              <a:rPr lang="en-US"/>
              <a:t>Click to edit Master title style</a:t>
            </a:r>
            <a:endParaRPr/>
          </a:p>
        </p:txBody>
      </p:sp>
      <p:sp>
        <p:nvSpPr>
          <p:cNvPr id="1221" name="Shape 1221"/>
          <p:cNvSpPr>
            <a:spLocks noGrp="1"/>
          </p:cNvSpPr>
          <p:nvPr>
            <p:ph type="body" sz="quarter" idx="14"/>
          </p:nvPr>
        </p:nvSpPr>
        <p:spPr>
          <a:xfrm>
            <a:off x="10191204" y="7007558"/>
            <a:ext cx="4001592" cy="487562"/>
          </a:xfrm>
          <a:prstGeom prst="rect">
            <a:avLst/>
          </a:prstGeom>
        </p:spPr>
        <p:txBody>
          <a:bodyPr lIns="0" tIns="0" rIns="0" bIns="0" anchor="t">
            <a:noAutofit/>
          </a:bodyPr>
          <a:lstStyle>
            <a:lvl1pPr marL="0" indent="0" algn="ctr">
              <a:spcBef>
                <a:spcPts val="0"/>
              </a:spcBef>
              <a:buSzTx/>
              <a:buNone/>
              <a:defRPr sz="2000" b="1" cap="all" spc="820" baseline="15000">
                <a:solidFill>
                  <a:srgbClr val="FFFFFF"/>
                </a:solidFill>
                <a:latin typeface="+mn-lt"/>
                <a:ea typeface="+mn-ea"/>
                <a:cs typeface="+mn-cs"/>
                <a:sym typeface="Calibri"/>
              </a:defRPr>
            </a:lvl1pPr>
          </a:lstStyle>
          <a:p>
            <a:pPr lvl="0"/>
            <a:r>
              <a:rPr lang="en-US"/>
              <a:t>Click to edit Master text styles</a:t>
            </a:r>
          </a:p>
        </p:txBody>
      </p:sp>
      <p:sp>
        <p:nvSpPr>
          <p:cNvPr id="1222" name="Shape 1222"/>
          <p:cNvSpPr/>
          <p:nvPr/>
        </p:nvSpPr>
        <p:spPr>
          <a:xfrm>
            <a:off x="7113068" y="8439491"/>
            <a:ext cx="1382487"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1223" name="Shape 1223"/>
          <p:cNvSpPr>
            <a:spLocks noGrp="1"/>
          </p:cNvSpPr>
          <p:nvPr>
            <p:ph type="body" sz="quarter" idx="15"/>
          </p:nvPr>
        </p:nvSpPr>
        <p:spPr>
          <a:xfrm>
            <a:off x="15888445" y="5404276"/>
            <a:ext cx="6170619" cy="2907448"/>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pPr lvl="0"/>
            <a:r>
              <a:rPr lang="en-US"/>
              <a:t>Click to edit Master text styles</a:t>
            </a:r>
          </a:p>
        </p:txBody>
      </p:sp>
      <p:sp>
        <p:nvSpPr>
          <p:cNvPr id="1224" name="Shape 1224"/>
          <p:cNvSpPr>
            <a:spLocks noGrp="1"/>
          </p:cNvSpPr>
          <p:nvPr>
            <p:ph type="body" sz="quarter" idx="16"/>
          </p:nvPr>
        </p:nvSpPr>
        <p:spPr>
          <a:xfrm>
            <a:off x="2062210" y="6459205"/>
            <a:ext cx="6433345" cy="1994230"/>
          </a:xfrm>
          <a:prstGeom prst="rect">
            <a:avLst/>
          </a:prstGeom>
        </p:spPr>
        <p:txBody>
          <a:bodyPr lIns="0" tIns="0" rIns="0" bIns="0" anchor="t">
            <a:noAutofit/>
          </a:bodyPr>
          <a:lstStyle>
            <a:lvl1pPr marL="0" indent="0" algn="r" defTabSz="1828800">
              <a:spcBef>
                <a:spcPts val="0"/>
              </a:spcBef>
              <a:buSzTx/>
              <a:buNone/>
              <a:defRPr sz="7200">
                <a:latin typeface="+mn-lt"/>
                <a:ea typeface="+mn-ea"/>
                <a:cs typeface="+mn-cs"/>
                <a:sym typeface="Calibri"/>
              </a:defRPr>
            </a:lvl1pPr>
          </a:lstStyle>
          <a:p>
            <a:pPr lvl="0"/>
            <a:r>
              <a:rPr lang="en-US"/>
              <a:t>Click to edit Master text styles</a:t>
            </a:r>
          </a:p>
        </p:txBody>
      </p:sp>
      <p:sp>
        <p:nvSpPr>
          <p:cNvPr id="1225" name="Shape 1225"/>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2_Title3 + 5 points Icon Body BLU">
    <p:spTree>
      <p:nvGrpSpPr>
        <p:cNvPr id="1" name=""/>
        <p:cNvGrpSpPr/>
        <p:nvPr/>
      </p:nvGrpSpPr>
      <p:grpSpPr>
        <a:xfrm>
          <a:off x="0" y="0"/>
          <a:ext cx="0" cy="0"/>
          <a:chOff x="0" y="0"/>
          <a:chExt cx="0" cy="0"/>
        </a:xfrm>
      </p:grpSpPr>
      <p:sp>
        <p:nvSpPr>
          <p:cNvPr id="1385" name="Shape 1385"/>
          <p:cNvSpPr/>
          <p:nvPr/>
        </p:nvSpPr>
        <p:spPr>
          <a:xfrm>
            <a:off x="6828712" y="1812551"/>
            <a:ext cx="10726580" cy="10726566"/>
          </a:xfrm>
          <a:custGeom>
            <a:avLst/>
            <a:gdLst/>
            <a:ahLst/>
            <a:cxnLst>
              <a:cxn ang="0">
                <a:pos x="wd2" y="hd2"/>
              </a:cxn>
              <a:cxn ang="5400000">
                <a:pos x="wd2" y="hd2"/>
              </a:cxn>
              <a:cxn ang="10800000">
                <a:pos x="wd2" y="hd2"/>
              </a:cxn>
              <a:cxn ang="16200000">
                <a:pos x="wd2" y="hd2"/>
              </a:cxn>
            </a:cxnLst>
            <a:rect l="0" t="0" r="r" b="b"/>
            <a:pathLst>
              <a:path w="20465"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6350">
            <a:solidFill>
              <a:srgbClr val="000000">
                <a:alpha val="31557"/>
              </a:srgbClr>
            </a:solidFill>
          </a:ln>
        </p:spPr>
        <p:txBody>
          <a:bodyPr lIns="0" tIns="0" rIns="0" bIns="0"/>
          <a:lstStyle/>
          <a:p>
            <a:pPr defTabSz="914400">
              <a:lnSpc>
                <a:spcPct val="100000"/>
              </a:lnSpc>
              <a:defRPr sz="1800"/>
            </a:pPr>
            <a:endParaRPr sz="1800"/>
          </a:p>
        </p:txBody>
      </p:sp>
      <p:sp>
        <p:nvSpPr>
          <p:cNvPr id="1386" name="Shape 1386"/>
          <p:cNvSpPr>
            <a:spLocks noGrp="1"/>
          </p:cNvSpPr>
          <p:nvPr>
            <p:ph type="body" sz="quarter" idx="13"/>
          </p:nvPr>
        </p:nvSpPr>
        <p:spPr>
          <a:xfrm>
            <a:off x="13072144" y="931647"/>
            <a:ext cx="4001592" cy="487562"/>
          </a:xfrm>
          <a:prstGeom prst="rect">
            <a:avLst/>
          </a:prstGeom>
        </p:spPr>
        <p:txBody>
          <a:bodyPr lIns="0" tIns="0" rIns="0" bIns="0" anchor="t">
            <a:noAutofit/>
          </a:bodyPr>
          <a:lstStyle>
            <a:lvl1pPr marL="0" indent="0" algn="l">
              <a:spcBef>
                <a:spcPts val="0"/>
              </a:spcBef>
              <a:buSzTx/>
              <a:buNone/>
              <a:defRPr sz="3000" b="1" cap="all" spc="1230" baseline="10000">
                <a:latin typeface="+mn-lt"/>
                <a:ea typeface="+mn-ea"/>
                <a:cs typeface="+mn-cs"/>
                <a:sym typeface="Calibri"/>
              </a:defRPr>
            </a:lvl1pPr>
          </a:lstStyle>
          <a:p>
            <a:pPr lvl="0"/>
            <a:r>
              <a:rPr lang="en-US"/>
              <a:t>Click to edit Master text styles</a:t>
            </a:r>
          </a:p>
        </p:txBody>
      </p:sp>
      <p:sp>
        <p:nvSpPr>
          <p:cNvPr id="1387" name="Shape 1387"/>
          <p:cNvSpPr>
            <a:spLocks noGrp="1"/>
          </p:cNvSpPr>
          <p:nvPr>
            <p:ph type="body" sz="quarter" idx="14"/>
          </p:nvPr>
        </p:nvSpPr>
        <p:spPr>
          <a:xfrm>
            <a:off x="13072145" y="1471297"/>
            <a:ext cx="4176614" cy="723054"/>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1388" name="Shape 1388"/>
          <p:cNvSpPr/>
          <p:nvPr/>
        </p:nvSpPr>
        <p:spPr>
          <a:xfrm>
            <a:off x="11534504" y="1164809"/>
            <a:ext cx="1333268" cy="1333266"/>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12700">
            <a:solidFill>
              <a:schemeClr val="accent6">
                <a:hueOff val="-4754211"/>
                <a:satOff val="44162"/>
                <a:lumOff val="5094"/>
              </a:schemeClr>
            </a:solidFill>
          </a:ln>
        </p:spPr>
        <p:txBody>
          <a:bodyPr lIns="0" tIns="0" rIns="0" bIns="0"/>
          <a:lstStyle/>
          <a:p>
            <a:pPr defTabSz="914400">
              <a:lnSpc>
                <a:spcPct val="100000"/>
              </a:lnSpc>
              <a:defRPr sz="1800"/>
            </a:pPr>
            <a:endParaRPr sz="1800"/>
          </a:p>
        </p:txBody>
      </p:sp>
      <p:sp>
        <p:nvSpPr>
          <p:cNvPr id="1389" name="Shape 1389"/>
          <p:cNvSpPr/>
          <p:nvPr/>
        </p:nvSpPr>
        <p:spPr>
          <a:xfrm>
            <a:off x="9383671" y="4491918"/>
            <a:ext cx="5367838" cy="5367832"/>
          </a:xfrm>
          <a:custGeom>
            <a:avLst/>
            <a:gdLst/>
            <a:ahLst/>
            <a:cxnLst>
              <a:cxn ang="0">
                <a:pos x="wd2" y="hd2"/>
              </a:cxn>
              <a:cxn ang="5400000">
                <a:pos x="wd2" y="hd2"/>
              </a:cxn>
              <a:cxn ang="10800000">
                <a:pos x="wd2" y="hd2"/>
              </a:cxn>
              <a:cxn ang="16200000">
                <a:pos x="wd2" y="hd2"/>
              </a:cxn>
            </a:cxnLst>
            <a:rect l="0" t="0" r="r" b="b"/>
            <a:pathLst>
              <a:path w="20465" h="20465"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a:ln w="6350">
            <a:noFill/>
          </a:ln>
        </p:spPr>
        <p:txBody>
          <a:bodyPr lIns="0" tIns="0" rIns="0" bIns="0"/>
          <a:lstStyle/>
          <a:p>
            <a:pPr defTabSz="914400">
              <a:lnSpc>
                <a:spcPct val="100000"/>
              </a:lnSpc>
              <a:defRPr sz="1800"/>
            </a:pPr>
            <a:endParaRPr sz="1800"/>
          </a:p>
        </p:txBody>
      </p:sp>
      <p:sp>
        <p:nvSpPr>
          <p:cNvPr id="1390" name="Shape 1390"/>
          <p:cNvSpPr>
            <a:spLocks noGrp="1"/>
          </p:cNvSpPr>
          <p:nvPr>
            <p:ph type="title"/>
          </p:nvPr>
        </p:nvSpPr>
        <p:spPr>
          <a:xfrm>
            <a:off x="1038234" y="748243"/>
            <a:ext cx="8477648" cy="723054"/>
          </a:xfrm>
          <a:prstGeom prst="rect">
            <a:avLst/>
          </a:prstGeom>
        </p:spPr>
        <p:txBody>
          <a:bodyPr lIns="0" tIns="0" rIns="0" bIns="0" anchor="t">
            <a:noAutofit/>
          </a:bodyPr>
          <a:lstStyle>
            <a:lvl1pPr algn="l" defTabSz="1828800">
              <a:lnSpc>
                <a:spcPct val="100000"/>
              </a:lnSpc>
              <a:defRPr sz="2400" b="1" spc="600" baseline="0">
                <a:solidFill>
                  <a:schemeClr val="accent6">
                    <a:hueOff val="-4754211"/>
                    <a:satOff val="44162"/>
                    <a:lumOff val="5094"/>
                  </a:schemeClr>
                </a:solidFill>
                <a:latin typeface="+mn-lt"/>
                <a:ea typeface="+mn-ea"/>
                <a:cs typeface="+mn-cs"/>
                <a:sym typeface="Calibri"/>
              </a:defRPr>
            </a:lvl1pPr>
          </a:lstStyle>
          <a:p>
            <a:r>
              <a:rPr lang="en-US"/>
              <a:t>Click to edit Master title style</a:t>
            </a:r>
            <a:endParaRPr/>
          </a:p>
        </p:txBody>
      </p:sp>
      <p:sp>
        <p:nvSpPr>
          <p:cNvPr id="1391" name="Shape 1391"/>
          <p:cNvSpPr>
            <a:spLocks noGrp="1"/>
          </p:cNvSpPr>
          <p:nvPr>
            <p:ph type="body" sz="quarter" idx="15"/>
          </p:nvPr>
        </p:nvSpPr>
        <p:spPr>
          <a:xfrm>
            <a:off x="10066792" y="6597287"/>
            <a:ext cx="4001592" cy="487562"/>
          </a:xfrm>
          <a:prstGeom prst="rect">
            <a:avLst/>
          </a:prstGeom>
        </p:spPr>
        <p:txBody>
          <a:bodyPr lIns="0" tIns="0" rIns="0" bIns="0" anchor="t">
            <a:noAutofit/>
          </a:bodyPr>
          <a:lstStyle>
            <a:lvl1pPr marL="0" indent="0" algn="ctr">
              <a:spcBef>
                <a:spcPts val="0"/>
              </a:spcBef>
              <a:buSzTx/>
              <a:buNone/>
              <a:defRPr sz="3000" b="1" cap="all" spc="1230" baseline="10000">
                <a:solidFill>
                  <a:srgbClr val="FFFFFF"/>
                </a:solidFill>
                <a:latin typeface="+mn-lt"/>
                <a:ea typeface="+mn-ea"/>
                <a:cs typeface="+mn-cs"/>
                <a:sym typeface="Calibri"/>
              </a:defRPr>
            </a:lvl1pPr>
          </a:lstStyle>
          <a:p>
            <a:pPr lvl="0"/>
            <a:r>
              <a:rPr lang="en-US"/>
              <a:t>Click to edit Master text styles</a:t>
            </a:r>
          </a:p>
        </p:txBody>
      </p:sp>
      <p:sp>
        <p:nvSpPr>
          <p:cNvPr id="1392" name="Shape 1392"/>
          <p:cNvSpPr>
            <a:spLocks noGrp="1"/>
          </p:cNvSpPr>
          <p:nvPr>
            <p:ph type="body" sz="quarter" idx="16"/>
          </p:nvPr>
        </p:nvSpPr>
        <p:spPr>
          <a:xfrm>
            <a:off x="10490855" y="7136938"/>
            <a:ext cx="3153470" cy="1206772"/>
          </a:xfrm>
          <a:prstGeom prst="rect">
            <a:avLst/>
          </a:prstGeom>
        </p:spPr>
        <p:txBody>
          <a:bodyPr lIns="0" tIns="0" rIns="0" bIns="0" anchor="t">
            <a:noAutofit/>
          </a:bodyPr>
          <a:lstStyle>
            <a:lvl1pPr marL="0" indent="0" algn="ctr" defTabSz="1828800">
              <a:spcBef>
                <a:spcPts val="0"/>
              </a:spcBef>
              <a:buSzTx/>
              <a:buNone/>
              <a:defRPr spc="50">
                <a:solidFill>
                  <a:srgbClr val="FFFFFF"/>
                </a:solidFill>
              </a:defRPr>
            </a:lvl1pPr>
          </a:lstStyle>
          <a:p>
            <a:pPr lvl="0"/>
            <a:r>
              <a:rPr lang="en-US"/>
              <a:t>Click to edit Master text styles</a:t>
            </a:r>
          </a:p>
        </p:txBody>
      </p:sp>
      <p:sp>
        <p:nvSpPr>
          <p:cNvPr id="1393" name="Shape 1393"/>
          <p:cNvSpPr/>
          <p:nvPr/>
        </p:nvSpPr>
        <p:spPr>
          <a:xfrm>
            <a:off x="16471558" y="4975445"/>
            <a:ext cx="1333268" cy="1333266"/>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12700">
            <a:solidFill>
              <a:schemeClr val="accent6">
                <a:hueOff val="-4754211"/>
                <a:satOff val="44162"/>
                <a:lumOff val="5094"/>
              </a:schemeClr>
            </a:solidFill>
          </a:ln>
        </p:spPr>
        <p:txBody>
          <a:bodyPr lIns="0" tIns="0" rIns="0" bIns="0"/>
          <a:lstStyle/>
          <a:p>
            <a:pPr defTabSz="914400">
              <a:lnSpc>
                <a:spcPct val="100000"/>
              </a:lnSpc>
              <a:defRPr sz="1800"/>
            </a:pPr>
            <a:endParaRPr sz="1800"/>
          </a:p>
        </p:txBody>
      </p:sp>
      <p:sp>
        <p:nvSpPr>
          <p:cNvPr id="1394" name="Shape 1394"/>
          <p:cNvSpPr/>
          <p:nvPr/>
        </p:nvSpPr>
        <p:spPr>
          <a:xfrm>
            <a:off x="14999342" y="9606571"/>
            <a:ext cx="1333268" cy="1333266"/>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12700">
            <a:solidFill>
              <a:schemeClr val="accent6">
                <a:hueOff val="-4754211"/>
                <a:satOff val="44162"/>
                <a:lumOff val="5094"/>
              </a:schemeClr>
            </a:solidFill>
          </a:ln>
        </p:spPr>
        <p:txBody>
          <a:bodyPr lIns="0" tIns="0" rIns="0" bIns="0"/>
          <a:lstStyle/>
          <a:p>
            <a:pPr defTabSz="914400">
              <a:lnSpc>
                <a:spcPct val="100000"/>
              </a:lnSpc>
              <a:defRPr sz="1800"/>
            </a:pPr>
            <a:endParaRPr sz="1800"/>
          </a:p>
        </p:txBody>
      </p:sp>
      <p:sp>
        <p:nvSpPr>
          <p:cNvPr id="1395" name="Shape 1395"/>
          <p:cNvSpPr>
            <a:spLocks noGrp="1"/>
          </p:cNvSpPr>
          <p:nvPr>
            <p:ph type="body" sz="quarter" idx="17"/>
          </p:nvPr>
        </p:nvSpPr>
        <p:spPr>
          <a:xfrm>
            <a:off x="18021942" y="5010729"/>
            <a:ext cx="4001592" cy="487562"/>
          </a:xfrm>
          <a:prstGeom prst="rect">
            <a:avLst/>
          </a:prstGeom>
        </p:spPr>
        <p:txBody>
          <a:bodyPr lIns="0" tIns="0" rIns="0" bIns="0" anchor="t">
            <a:noAutofit/>
          </a:bodyPr>
          <a:lstStyle>
            <a:lvl1pPr marL="0" indent="0" algn="l">
              <a:spcBef>
                <a:spcPts val="0"/>
              </a:spcBef>
              <a:buSzTx/>
              <a:buNone/>
              <a:defRPr sz="3000" b="1" cap="all" spc="1230" baseline="10000">
                <a:latin typeface="+mn-lt"/>
                <a:ea typeface="+mn-ea"/>
                <a:cs typeface="+mn-cs"/>
                <a:sym typeface="Calibri"/>
              </a:defRPr>
            </a:lvl1pPr>
          </a:lstStyle>
          <a:p>
            <a:pPr lvl="0"/>
            <a:r>
              <a:rPr lang="en-US"/>
              <a:t>Click to edit Master text styles</a:t>
            </a:r>
          </a:p>
        </p:txBody>
      </p:sp>
      <p:sp>
        <p:nvSpPr>
          <p:cNvPr id="1396" name="Shape 1396"/>
          <p:cNvSpPr>
            <a:spLocks noGrp="1"/>
          </p:cNvSpPr>
          <p:nvPr>
            <p:ph type="body" sz="quarter" idx="18"/>
          </p:nvPr>
        </p:nvSpPr>
        <p:spPr>
          <a:xfrm>
            <a:off x="18021943" y="5550378"/>
            <a:ext cx="4176614" cy="723052"/>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1397" name="Shape 1397"/>
          <p:cNvSpPr>
            <a:spLocks noGrp="1"/>
          </p:cNvSpPr>
          <p:nvPr>
            <p:ph type="body" sz="quarter" idx="19"/>
          </p:nvPr>
        </p:nvSpPr>
        <p:spPr>
          <a:xfrm>
            <a:off x="16498058" y="9861985"/>
            <a:ext cx="4001592" cy="487562"/>
          </a:xfrm>
          <a:prstGeom prst="rect">
            <a:avLst/>
          </a:prstGeom>
        </p:spPr>
        <p:txBody>
          <a:bodyPr lIns="0" tIns="0" rIns="0" bIns="0" anchor="t">
            <a:noAutofit/>
          </a:bodyPr>
          <a:lstStyle>
            <a:lvl1pPr marL="0" indent="0" algn="l">
              <a:spcBef>
                <a:spcPts val="0"/>
              </a:spcBef>
              <a:buSzTx/>
              <a:buNone/>
              <a:defRPr sz="3000" b="1" cap="all" spc="1230" baseline="10000">
                <a:latin typeface="+mn-lt"/>
                <a:ea typeface="+mn-ea"/>
                <a:cs typeface="+mn-cs"/>
                <a:sym typeface="Calibri"/>
              </a:defRPr>
            </a:lvl1pPr>
          </a:lstStyle>
          <a:p>
            <a:pPr lvl="0"/>
            <a:r>
              <a:rPr lang="en-US"/>
              <a:t>Click to edit Master text styles</a:t>
            </a:r>
          </a:p>
        </p:txBody>
      </p:sp>
      <p:sp>
        <p:nvSpPr>
          <p:cNvPr id="1398" name="Shape 1398"/>
          <p:cNvSpPr>
            <a:spLocks noGrp="1"/>
          </p:cNvSpPr>
          <p:nvPr>
            <p:ph type="body" sz="quarter" idx="20"/>
          </p:nvPr>
        </p:nvSpPr>
        <p:spPr>
          <a:xfrm>
            <a:off x="16498059" y="10401634"/>
            <a:ext cx="4176614" cy="723052"/>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1402" name="Shape 1402"/>
          <p:cNvSpPr>
            <a:spLocks noGrp="1"/>
          </p:cNvSpPr>
          <p:nvPr>
            <p:ph type="body" sz="quarter" idx="23"/>
          </p:nvPr>
        </p:nvSpPr>
        <p:spPr>
          <a:xfrm>
            <a:off x="2259226" y="5098507"/>
            <a:ext cx="4001592" cy="487562"/>
          </a:xfrm>
          <a:prstGeom prst="rect">
            <a:avLst/>
          </a:prstGeom>
        </p:spPr>
        <p:txBody>
          <a:bodyPr lIns="0" tIns="0" rIns="0" bIns="0" anchor="t">
            <a:noAutofit/>
          </a:bodyPr>
          <a:lstStyle>
            <a:lvl1pPr marL="0" indent="0" algn="r">
              <a:spcBef>
                <a:spcPts val="0"/>
              </a:spcBef>
              <a:buSzTx/>
              <a:buNone/>
              <a:defRPr sz="3000" b="1" cap="all" spc="1230" baseline="10000">
                <a:latin typeface="+mn-lt"/>
                <a:ea typeface="+mn-ea"/>
                <a:cs typeface="+mn-cs"/>
                <a:sym typeface="Calibri"/>
              </a:defRPr>
            </a:lvl1pPr>
          </a:lstStyle>
          <a:p>
            <a:pPr lvl="0"/>
            <a:r>
              <a:rPr lang="en-US"/>
              <a:t>Click to edit Master text styles</a:t>
            </a:r>
          </a:p>
        </p:txBody>
      </p:sp>
      <p:sp>
        <p:nvSpPr>
          <p:cNvPr id="1403" name="Shape 1403"/>
          <p:cNvSpPr>
            <a:spLocks noGrp="1"/>
          </p:cNvSpPr>
          <p:nvPr>
            <p:ph type="body" sz="quarter" idx="24"/>
          </p:nvPr>
        </p:nvSpPr>
        <p:spPr>
          <a:xfrm>
            <a:off x="2084205" y="5638156"/>
            <a:ext cx="4176614" cy="723052"/>
          </a:xfrm>
          <a:prstGeom prst="rect">
            <a:avLst/>
          </a:prstGeom>
        </p:spPr>
        <p:txBody>
          <a:bodyPr lIns="0" tIns="0" rIns="0" bIns="0" anchor="t">
            <a:noAutofit/>
          </a:bodyPr>
          <a:lstStyle>
            <a:lvl1pPr marL="0" indent="0" algn="r">
              <a:spcBef>
                <a:spcPts val="0"/>
              </a:spcBef>
              <a:buSzTx/>
              <a:buNone/>
            </a:lvl1pPr>
          </a:lstStyle>
          <a:p>
            <a:pPr lvl="0"/>
            <a:r>
              <a:rPr lang="en-US"/>
              <a:t>Click to edit Master text styles</a:t>
            </a:r>
          </a:p>
        </p:txBody>
      </p:sp>
      <p:sp>
        <p:nvSpPr>
          <p:cNvPr id="1404" name="Shape 1404"/>
          <p:cNvSpPr/>
          <p:nvPr/>
        </p:nvSpPr>
        <p:spPr>
          <a:xfrm>
            <a:off x="6579886" y="4975445"/>
            <a:ext cx="1333268" cy="1333266"/>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12700">
            <a:solidFill>
              <a:schemeClr val="accent6">
                <a:hueOff val="-4754211"/>
                <a:satOff val="44162"/>
                <a:lumOff val="5094"/>
              </a:schemeClr>
            </a:solidFill>
          </a:ln>
        </p:spPr>
        <p:txBody>
          <a:bodyPr lIns="0" tIns="0" rIns="0" bIns="0"/>
          <a:lstStyle/>
          <a:p>
            <a:pPr defTabSz="914400">
              <a:lnSpc>
                <a:spcPct val="100000"/>
              </a:lnSpc>
              <a:defRPr sz="1800"/>
            </a:pPr>
            <a:endParaRPr sz="1800"/>
          </a:p>
        </p:txBody>
      </p:sp>
      <p:sp>
        <p:nvSpPr>
          <p:cNvPr id="1405" name="Shape 1405"/>
          <p:cNvSpPr>
            <a:spLocks noGrp="1"/>
          </p:cNvSpPr>
          <p:nvPr>
            <p:ph type="body" sz="quarter" idx="25"/>
          </p:nvPr>
        </p:nvSpPr>
        <p:spPr>
          <a:xfrm>
            <a:off x="3850508" y="9818881"/>
            <a:ext cx="4001592" cy="487562"/>
          </a:xfrm>
          <a:prstGeom prst="rect">
            <a:avLst/>
          </a:prstGeom>
        </p:spPr>
        <p:txBody>
          <a:bodyPr lIns="0" tIns="0" rIns="0" bIns="0" anchor="t">
            <a:noAutofit/>
          </a:bodyPr>
          <a:lstStyle>
            <a:lvl1pPr marL="0" indent="0" algn="r">
              <a:spcBef>
                <a:spcPts val="0"/>
              </a:spcBef>
              <a:buSzTx/>
              <a:buNone/>
              <a:defRPr sz="3000" b="1" cap="all" spc="1230" baseline="10000">
                <a:latin typeface="+mn-lt"/>
                <a:ea typeface="+mn-ea"/>
                <a:cs typeface="+mn-cs"/>
                <a:sym typeface="Calibri"/>
              </a:defRPr>
            </a:lvl1pPr>
          </a:lstStyle>
          <a:p>
            <a:pPr lvl="0"/>
            <a:r>
              <a:rPr lang="en-US"/>
              <a:t>Click to edit Master text styles</a:t>
            </a:r>
          </a:p>
        </p:txBody>
      </p:sp>
      <p:sp>
        <p:nvSpPr>
          <p:cNvPr id="1406" name="Shape 1406"/>
          <p:cNvSpPr>
            <a:spLocks noGrp="1"/>
          </p:cNvSpPr>
          <p:nvPr>
            <p:ph type="body" sz="quarter" idx="26"/>
          </p:nvPr>
        </p:nvSpPr>
        <p:spPr>
          <a:xfrm>
            <a:off x="3675486" y="10358532"/>
            <a:ext cx="4176616" cy="723052"/>
          </a:xfrm>
          <a:prstGeom prst="rect">
            <a:avLst/>
          </a:prstGeom>
        </p:spPr>
        <p:txBody>
          <a:bodyPr lIns="0" tIns="0" rIns="0" bIns="0" anchor="t">
            <a:noAutofit/>
          </a:bodyPr>
          <a:lstStyle>
            <a:lvl1pPr marL="0" indent="0" algn="r">
              <a:spcBef>
                <a:spcPts val="0"/>
              </a:spcBef>
              <a:buSzTx/>
              <a:buNone/>
            </a:lvl1pPr>
          </a:lstStyle>
          <a:p>
            <a:pPr lvl="0"/>
            <a:r>
              <a:rPr lang="en-US"/>
              <a:t>Click to edit Master text styles</a:t>
            </a:r>
          </a:p>
        </p:txBody>
      </p:sp>
      <p:sp>
        <p:nvSpPr>
          <p:cNvPr id="1407" name="Shape 1407"/>
          <p:cNvSpPr/>
          <p:nvPr userDrawn="1"/>
        </p:nvSpPr>
        <p:spPr>
          <a:xfrm>
            <a:off x="8171170" y="9695821"/>
            <a:ext cx="1333268" cy="1333266"/>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12700">
            <a:solidFill>
              <a:schemeClr val="accent6">
                <a:hueOff val="-4754211"/>
                <a:satOff val="44162"/>
                <a:lumOff val="5094"/>
              </a:schemeClr>
            </a:solidFill>
          </a:ln>
        </p:spPr>
        <p:txBody>
          <a:bodyPr lIns="0" tIns="0" rIns="0" bIns="0"/>
          <a:lstStyle/>
          <a:p>
            <a:pPr defTabSz="914400">
              <a:lnSpc>
                <a:spcPct val="100000"/>
              </a:lnSpc>
              <a:defRPr sz="1800"/>
            </a:pPr>
            <a:endParaRPr sz="1800"/>
          </a:p>
        </p:txBody>
      </p:sp>
      <p:sp>
        <p:nvSpPr>
          <p:cNvPr id="1408" name="Shape 1408"/>
          <p:cNvSpPr>
            <a:spLocks noGrp="1"/>
          </p:cNvSpPr>
          <p:nvPr>
            <p:ph type="sldNum" sz="quarter" idx="2"/>
          </p:nvPr>
        </p:nvSpPr>
        <p:spPr>
          <a:xfrm>
            <a:off x="12185650" y="13081000"/>
            <a:ext cx="327013" cy="287258"/>
          </a:xfrm>
          <a:prstGeom prst="rect">
            <a:avLst/>
          </a:prstGeom>
        </p:spPr>
        <p:txBody>
          <a:bodyPr/>
          <a:lstStyle/>
          <a:p>
            <a:fld id="{4E916601-60A1-4D59-9ECC-4B0ED11E2880}" type="slidenum">
              <a:rPr lang="en-US" smtClean="0"/>
              <a:t>‹#›</a:t>
            </a:fld>
            <a:endParaRPr lang="en-US" dirty="0"/>
          </a:p>
        </p:txBody>
      </p:sp>
    </p:spTree>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x" preserve="1">
  <p:cSld name="Title3/AG+ 9 points Icon Body BLU">
    <p:spTree>
      <p:nvGrpSpPr>
        <p:cNvPr id="1" name=""/>
        <p:cNvGrpSpPr/>
        <p:nvPr/>
      </p:nvGrpSpPr>
      <p:grpSpPr>
        <a:xfrm>
          <a:off x="0" y="0"/>
          <a:ext cx="0" cy="0"/>
          <a:chOff x="0" y="0"/>
          <a:chExt cx="0" cy="0"/>
        </a:xfrm>
      </p:grpSpPr>
      <p:sp>
        <p:nvSpPr>
          <p:cNvPr id="1072" name="Shape 1072"/>
          <p:cNvSpPr/>
          <p:nvPr/>
        </p:nvSpPr>
        <p:spPr>
          <a:xfrm>
            <a:off x="5452328" y="242749"/>
            <a:ext cx="13230519" cy="13230502"/>
          </a:xfrm>
          <a:custGeom>
            <a:avLst/>
            <a:gdLst/>
            <a:ahLst/>
            <a:cxnLst>
              <a:cxn ang="0">
                <a:pos x="wd2" y="hd2"/>
              </a:cxn>
              <a:cxn ang="5400000">
                <a:pos x="wd2" y="hd2"/>
              </a:cxn>
              <a:cxn ang="10800000">
                <a:pos x="wd2" y="hd2"/>
              </a:cxn>
              <a:cxn ang="16200000">
                <a:pos x="wd2" y="hd2"/>
              </a:cxn>
            </a:cxnLst>
            <a:rect l="0" t="0" r="r" b="b"/>
            <a:pathLst>
              <a:path w="20465"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6350">
            <a:solidFill>
              <a:srgbClr val="000000">
                <a:alpha val="31557"/>
              </a:srgbClr>
            </a:solidFill>
          </a:ln>
        </p:spPr>
        <p:txBody>
          <a:bodyPr lIns="0" tIns="0" rIns="0" bIns="0"/>
          <a:lstStyle/>
          <a:p>
            <a:pPr defTabSz="914400">
              <a:lnSpc>
                <a:spcPct val="100000"/>
              </a:lnSpc>
              <a:defRPr sz="1800"/>
            </a:pPr>
            <a:endParaRPr/>
          </a:p>
        </p:txBody>
      </p:sp>
      <p:sp>
        <p:nvSpPr>
          <p:cNvPr id="1073" name="Shape 1073"/>
          <p:cNvSpPr>
            <a:spLocks noGrp="1"/>
          </p:cNvSpPr>
          <p:nvPr>
            <p:ph type="body" sz="quarter" idx="13"/>
          </p:nvPr>
        </p:nvSpPr>
        <p:spPr>
          <a:xfrm>
            <a:off x="16242284" y="1428718"/>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1074" name="Shape 1074"/>
          <p:cNvSpPr>
            <a:spLocks noGrp="1"/>
          </p:cNvSpPr>
          <p:nvPr>
            <p:ph type="body" sz="quarter" idx="14"/>
          </p:nvPr>
        </p:nvSpPr>
        <p:spPr>
          <a:xfrm>
            <a:off x="16242284" y="1968369"/>
            <a:ext cx="4176614" cy="723052"/>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1075" name="Shape 1075"/>
          <p:cNvSpPr/>
          <p:nvPr/>
        </p:nvSpPr>
        <p:spPr>
          <a:xfrm>
            <a:off x="14743568" y="1305657"/>
            <a:ext cx="1333267" cy="1333265"/>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127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1076" name="Shape 1076"/>
          <p:cNvSpPr/>
          <p:nvPr/>
        </p:nvSpPr>
        <p:spPr>
          <a:xfrm>
            <a:off x="9383669" y="4491917"/>
            <a:ext cx="5367838" cy="5367831"/>
          </a:xfrm>
          <a:custGeom>
            <a:avLst/>
            <a:gdLst/>
            <a:ahLst/>
            <a:cxnLst>
              <a:cxn ang="0">
                <a:pos x="wd2" y="hd2"/>
              </a:cxn>
              <a:cxn ang="5400000">
                <a:pos x="wd2" y="hd2"/>
              </a:cxn>
              <a:cxn ang="10800000">
                <a:pos x="wd2" y="hd2"/>
              </a:cxn>
              <a:cxn ang="16200000">
                <a:pos x="wd2" y="hd2"/>
              </a:cxn>
            </a:cxnLst>
            <a:rect l="0" t="0" r="r" b="b"/>
            <a:pathLst>
              <a:path w="20465" h="20465"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a:ln w="6350">
            <a:noFill/>
          </a:ln>
        </p:spPr>
        <p:txBody>
          <a:bodyPr lIns="0" tIns="0" rIns="0" bIns="0"/>
          <a:lstStyle/>
          <a:p>
            <a:pPr defTabSz="914400">
              <a:lnSpc>
                <a:spcPct val="100000"/>
              </a:lnSpc>
              <a:defRPr sz="1800"/>
            </a:pPr>
            <a:endParaRPr/>
          </a:p>
        </p:txBody>
      </p:sp>
      <p:sp>
        <p:nvSpPr>
          <p:cNvPr id="1077" name="Shape 1077"/>
          <p:cNvSpPr>
            <a:spLocks noGrp="1"/>
          </p:cNvSpPr>
          <p:nvPr>
            <p:ph type="title"/>
          </p:nvPr>
        </p:nvSpPr>
        <p:spPr>
          <a:xfrm>
            <a:off x="1038233" y="748242"/>
            <a:ext cx="8477647" cy="723053"/>
          </a:xfrm>
          <a:prstGeom prst="rect">
            <a:avLst/>
          </a:prstGeom>
        </p:spPr>
        <p:txBody>
          <a:bodyPr lIns="0" tIns="0" rIns="0" bIns="0" anchor="t">
            <a:noAutofit/>
          </a:bodyPr>
          <a:lstStyle>
            <a:lvl1pPr algn="l" defTabSz="1828800">
              <a:lnSpc>
                <a:spcPct val="100000"/>
              </a:lnSpc>
              <a:defRPr sz="2400" b="1" spc="600" baseline="0">
                <a:solidFill>
                  <a:schemeClr val="accent6">
                    <a:hueOff val="-4754211"/>
                    <a:satOff val="44162"/>
                    <a:lumOff val="5094"/>
                  </a:schemeClr>
                </a:solidFill>
                <a:latin typeface="+mn-lt"/>
                <a:ea typeface="+mn-ea"/>
                <a:cs typeface="+mn-cs"/>
                <a:sym typeface="Calibri"/>
              </a:defRPr>
            </a:lvl1pPr>
          </a:lstStyle>
          <a:p>
            <a:r>
              <a:rPr lang="en-US"/>
              <a:t>Click to edit Master title style</a:t>
            </a:r>
            <a:endParaRPr/>
          </a:p>
        </p:txBody>
      </p:sp>
      <p:sp>
        <p:nvSpPr>
          <p:cNvPr id="1078" name="Shape 1078"/>
          <p:cNvSpPr>
            <a:spLocks noGrp="1"/>
          </p:cNvSpPr>
          <p:nvPr>
            <p:ph type="body" sz="quarter" idx="15"/>
          </p:nvPr>
        </p:nvSpPr>
        <p:spPr>
          <a:xfrm>
            <a:off x="10066792" y="6597285"/>
            <a:ext cx="4001592" cy="487562"/>
          </a:xfrm>
          <a:prstGeom prst="rect">
            <a:avLst/>
          </a:prstGeom>
        </p:spPr>
        <p:txBody>
          <a:bodyPr lIns="0" tIns="0" rIns="0" bIns="0" anchor="t">
            <a:noAutofit/>
          </a:bodyPr>
          <a:lstStyle>
            <a:lvl1pPr marL="0" indent="0" algn="ctr">
              <a:spcBef>
                <a:spcPts val="0"/>
              </a:spcBef>
              <a:buSzTx/>
              <a:buNone/>
              <a:defRPr sz="3600" b="1" cap="all" spc="820" baseline="15000">
                <a:solidFill>
                  <a:srgbClr val="FFFFFF"/>
                </a:solidFill>
                <a:latin typeface="+mn-lt"/>
                <a:ea typeface="+mn-ea"/>
                <a:cs typeface="+mn-cs"/>
                <a:sym typeface="Calibri"/>
              </a:defRPr>
            </a:lvl1pPr>
          </a:lstStyle>
          <a:p>
            <a:pPr lvl="0"/>
            <a:r>
              <a:rPr lang="en-US"/>
              <a:t>Click to edit Master text styles</a:t>
            </a:r>
          </a:p>
        </p:txBody>
      </p:sp>
      <p:sp>
        <p:nvSpPr>
          <p:cNvPr id="1079" name="Shape 1079"/>
          <p:cNvSpPr>
            <a:spLocks noGrp="1"/>
          </p:cNvSpPr>
          <p:nvPr>
            <p:ph type="body" sz="quarter" idx="16"/>
          </p:nvPr>
        </p:nvSpPr>
        <p:spPr>
          <a:xfrm>
            <a:off x="10490853" y="7136937"/>
            <a:ext cx="3153470" cy="1206771"/>
          </a:xfrm>
          <a:prstGeom prst="rect">
            <a:avLst/>
          </a:prstGeom>
        </p:spPr>
        <p:txBody>
          <a:bodyPr lIns="0" tIns="0" rIns="0" bIns="0" anchor="t">
            <a:noAutofit/>
          </a:bodyPr>
          <a:lstStyle>
            <a:lvl1pPr marL="0" indent="0" algn="ctr" defTabSz="1828800">
              <a:spcBef>
                <a:spcPts val="0"/>
              </a:spcBef>
              <a:buSzTx/>
              <a:buNone/>
              <a:defRPr spc="49">
                <a:solidFill>
                  <a:srgbClr val="FFFFFF"/>
                </a:solidFill>
              </a:defRPr>
            </a:lvl1pPr>
          </a:lstStyle>
          <a:p>
            <a:pPr lvl="0"/>
            <a:r>
              <a:rPr lang="en-US"/>
              <a:t>Click to edit Master text styles</a:t>
            </a:r>
          </a:p>
        </p:txBody>
      </p:sp>
      <p:sp>
        <p:nvSpPr>
          <p:cNvPr id="1080" name="Shape 1080"/>
          <p:cNvSpPr/>
          <p:nvPr/>
        </p:nvSpPr>
        <p:spPr>
          <a:xfrm>
            <a:off x="17265766" y="4116590"/>
            <a:ext cx="1333267" cy="1333266"/>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127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1081" name="Shape 1081"/>
          <p:cNvSpPr/>
          <p:nvPr/>
        </p:nvSpPr>
        <p:spPr>
          <a:xfrm>
            <a:off x="17265766" y="8359942"/>
            <a:ext cx="1333267" cy="1333266"/>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127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1082" name="Shape 1082"/>
          <p:cNvSpPr/>
          <p:nvPr/>
        </p:nvSpPr>
        <p:spPr>
          <a:xfrm>
            <a:off x="14743568" y="11001542"/>
            <a:ext cx="1333267" cy="1333266"/>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127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1083" name="Shape 1083"/>
          <p:cNvSpPr>
            <a:spLocks noGrp="1"/>
          </p:cNvSpPr>
          <p:nvPr>
            <p:ph type="body" sz="quarter" idx="17"/>
          </p:nvPr>
        </p:nvSpPr>
        <p:spPr>
          <a:xfrm>
            <a:off x="18816150" y="4151871"/>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1084" name="Shape 1084"/>
          <p:cNvSpPr>
            <a:spLocks noGrp="1"/>
          </p:cNvSpPr>
          <p:nvPr>
            <p:ph type="body" sz="quarter" idx="18"/>
          </p:nvPr>
        </p:nvSpPr>
        <p:spPr>
          <a:xfrm>
            <a:off x="18816150" y="4691522"/>
            <a:ext cx="4176614" cy="723053"/>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1085" name="Shape 1085"/>
          <p:cNvSpPr>
            <a:spLocks noGrp="1"/>
          </p:cNvSpPr>
          <p:nvPr>
            <p:ph type="body" sz="quarter" idx="19"/>
          </p:nvPr>
        </p:nvSpPr>
        <p:spPr>
          <a:xfrm>
            <a:off x="18816150" y="8395223"/>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1086" name="Shape 1086"/>
          <p:cNvSpPr>
            <a:spLocks noGrp="1"/>
          </p:cNvSpPr>
          <p:nvPr>
            <p:ph type="body" sz="quarter" idx="20"/>
          </p:nvPr>
        </p:nvSpPr>
        <p:spPr>
          <a:xfrm>
            <a:off x="18816150" y="8934874"/>
            <a:ext cx="4176614" cy="723052"/>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1087" name="Shape 1087"/>
          <p:cNvSpPr>
            <a:spLocks noGrp="1"/>
          </p:cNvSpPr>
          <p:nvPr>
            <p:ph type="body" sz="quarter" idx="21"/>
          </p:nvPr>
        </p:nvSpPr>
        <p:spPr>
          <a:xfrm>
            <a:off x="16242284" y="11256956"/>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1088" name="Shape 1088"/>
          <p:cNvSpPr>
            <a:spLocks noGrp="1"/>
          </p:cNvSpPr>
          <p:nvPr>
            <p:ph type="body" sz="quarter" idx="22"/>
          </p:nvPr>
        </p:nvSpPr>
        <p:spPr>
          <a:xfrm>
            <a:off x="16242284" y="11796607"/>
            <a:ext cx="4176614" cy="723052"/>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1089" name="Shape 1089"/>
          <p:cNvSpPr>
            <a:spLocks noGrp="1"/>
          </p:cNvSpPr>
          <p:nvPr>
            <p:ph type="body" sz="quarter" idx="23"/>
          </p:nvPr>
        </p:nvSpPr>
        <p:spPr>
          <a:xfrm>
            <a:off x="3768107" y="1428718"/>
            <a:ext cx="4001592" cy="487562"/>
          </a:xfrm>
          <a:prstGeom prst="rect">
            <a:avLst/>
          </a:prstGeom>
        </p:spPr>
        <p:txBody>
          <a:bodyPr lIns="0" tIns="0" rIns="0" bIns="0" anchor="t">
            <a:noAutofit/>
          </a:bodyPr>
          <a:lstStyle>
            <a:lvl1pPr marL="0" indent="0" algn="r">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1090" name="Shape 1090"/>
          <p:cNvSpPr>
            <a:spLocks noGrp="1"/>
          </p:cNvSpPr>
          <p:nvPr>
            <p:ph type="body" sz="quarter" idx="24"/>
          </p:nvPr>
        </p:nvSpPr>
        <p:spPr>
          <a:xfrm>
            <a:off x="3593084" y="1968369"/>
            <a:ext cx="4176614" cy="723052"/>
          </a:xfrm>
          <a:prstGeom prst="rect">
            <a:avLst/>
          </a:prstGeom>
        </p:spPr>
        <p:txBody>
          <a:bodyPr lIns="0" tIns="0" rIns="0" bIns="0" anchor="t">
            <a:noAutofit/>
          </a:bodyPr>
          <a:lstStyle>
            <a:lvl1pPr marL="0" indent="0" algn="r">
              <a:spcBef>
                <a:spcPts val="0"/>
              </a:spcBef>
              <a:buSzTx/>
              <a:buNone/>
            </a:lvl1pPr>
          </a:lstStyle>
          <a:p>
            <a:pPr lvl="0"/>
            <a:r>
              <a:rPr lang="en-US"/>
              <a:t>Click to edit Master text styles</a:t>
            </a:r>
          </a:p>
        </p:txBody>
      </p:sp>
      <p:sp>
        <p:nvSpPr>
          <p:cNvPr id="1091" name="Shape 1091"/>
          <p:cNvSpPr/>
          <p:nvPr/>
        </p:nvSpPr>
        <p:spPr>
          <a:xfrm>
            <a:off x="8088768" y="1305657"/>
            <a:ext cx="1333267" cy="1333265"/>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127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1092" name="Shape 1092"/>
          <p:cNvSpPr>
            <a:spLocks noGrp="1"/>
          </p:cNvSpPr>
          <p:nvPr>
            <p:ph type="body" sz="quarter" idx="25"/>
          </p:nvPr>
        </p:nvSpPr>
        <p:spPr>
          <a:xfrm>
            <a:off x="1215481" y="4216577"/>
            <a:ext cx="4001592" cy="487562"/>
          </a:xfrm>
          <a:prstGeom prst="rect">
            <a:avLst/>
          </a:prstGeom>
        </p:spPr>
        <p:txBody>
          <a:bodyPr lIns="0" tIns="0" rIns="0" bIns="0" anchor="t">
            <a:noAutofit/>
          </a:bodyPr>
          <a:lstStyle>
            <a:lvl1pPr marL="0" indent="0" algn="r">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1093" name="Shape 1093"/>
          <p:cNvSpPr>
            <a:spLocks noGrp="1"/>
          </p:cNvSpPr>
          <p:nvPr>
            <p:ph type="body" sz="quarter" idx="26"/>
          </p:nvPr>
        </p:nvSpPr>
        <p:spPr>
          <a:xfrm>
            <a:off x="1040459" y="4756227"/>
            <a:ext cx="4176614" cy="723053"/>
          </a:xfrm>
          <a:prstGeom prst="rect">
            <a:avLst/>
          </a:prstGeom>
        </p:spPr>
        <p:txBody>
          <a:bodyPr lIns="0" tIns="0" rIns="0" bIns="0" anchor="t">
            <a:noAutofit/>
          </a:bodyPr>
          <a:lstStyle>
            <a:lvl1pPr marL="0" indent="0" algn="r">
              <a:spcBef>
                <a:spcPts val="0"/>
              </a:spcBef>
              <a:buSzTx/>
              <a:buNone/>
            </a:lvl1pPr>
          </a:lstStyle>
          <a:p>
            <a:pPr lvl="0"/>
            <a:r>
              <a:rPr lang="en-US"/>
              <a:t>Click to edit Master text styles</a:t>
            </a:r>
          </a:p>
        </p:txBody>
      </p:sp>
      <p:sp>
        <p:nvSpPr>
          <p:cNvPr id="1094" name="Shape 1094"/>
          <p:cNvSpPr/>
          <p:nvPr/>
        </p:nvSpPr>
        <p:spPr>
          <a:xfrm>
            <a:off x="5536142" y="4093516"/>
            <a:ext cx="1333268" cy="1333266"/>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127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1095" name="Shape 1095"/>
          <p:cNvSpPr>
            <a:spLocks noGrp="1"/>
          </p:cNvSpPr>
          <p:nvPr>
            <p:ph type="body" sz="quarter" idx="27"/>
          </p:nvPr>
        </p:nvSpPr>
        <p:spPr>
          <a:xfrm>
            <a:off x="1215481" y="8459928"/>
            <a:ext cx="4001592" cy="487562"/>
          </a:xfrm>
          <a:prstGeom prst="rect">
            <a:avLst/>
          </a:prstGeom>
        </p:spPr>
        <p:txBody>
          <a:bodyPr lIns="0" tIns="0" rIns="0" bIns="0" anchor="t">
            <a:noAutofit/>
          </a:bodyPr>
          <a:lstStyle>
            <a:lvl1pPr marL="0" indent="0" algn="r">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1096" name="Shape 1096"/>
          <p:cNvSpPr>
            <a:spLocks noGrp="1"/>
          </p:cNvSpPr>
          <p:nvPr>
            <p:ph type="body" sz="quarter" idx="28"/>
          </p:nvPr>
        </p:nvSpPr>
        <p:spPr>
          <a:xfrm>
            <a:off x="1040459" y="8999579"/>
            <a:ext cx="4176614" cy="723052"/>
          </a:xfrm>
          <a:prstGeom prst="rect">
            <a:avLst/>
          </a:prstGeom>
        </p:spPr>
        <p:txBody>
          <a:bodyPr lIns="0" tIns="0" rIns="0" bIns="0" anchor="t">
            <a:noAutofit/>
          </a:bodyPr>
          <a:lstStyle>
            <a:lvl1pPr marL="0" indent="0" algn="r">
              <a:spcBef>
                <a:spcPts val="0"/>
              </a:spcBef>
              <a:buSzTx/>
              <a:buNone/>
            </a:lvl1pPr>
          </a:lstStyle>
          <a:p>
            <a:pPr lvl="0"/>
            <a:r>
              <a:rPr lang="en-US"/>
              <a:t>Click to edit Master text styles</a:t>
            </a:r>
          </a:p>
        </p:txBody>
      </p:sp>
      <p:sp>
        <p:nvSpPr>
          <p:cNvPr id="1097" name="Shape 1097"/>
          <p:cNvSpPr/>
          <p:nvPr/>
        </p:nvSpPr>
        <p:spPr>
          <a:xfrm>
            <a:off x="5536142" y="8336867"/>
            <a:ext cx="1333268" cy="1333266"/>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127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1098" name="Shape 1098"/>
          <p:cNvSpPr>
            <a:spLocks noGrp="1"/>
          </p:cNvSpPr>
          <p:nvPr>
            <p:ph type="body" sz="quarter" idx="29"/>
          </p:nvPr>
        </p:nvSpPr>
        <p:spPr>
          <a:xfrm>
            <a:off x="3721615" y="11101528"/>
            <a:ext cx="4001592" cy="487562"/>
          </a:xfrm>
          <a:prstGeom prst="rect">
            <a:avLst/>
          </a:prstGeom>
        </p:spPr>
        <p:txBody>
          <a:bodyPr lIns="0" tIns="0" rIns="0" bIns="0" anchor="t">
            <a:noAutofit/>
          </a:bodyPr>
          <a:lstStyle>
            <a:lvl1pPr marL="0" indent="0" algn="r">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1099" name="Shape 1099"/>
          <p:cNvSpPr>
            <a:spLocks noGrp="1"/>
          </p:cNvSpPr>
          <p:nvPr>
            <p:ph type="body" sz="quarter" idx="30"/>
          </p:nvPr>
        </p:nvSpPr>
        <p:spPr>
          <a:xfrm>
            <a:off x="3546592" y="11641179"/>
            <a:ext cx="4176614" cy="723052"/>
          </a:xfrm>
          <a:prstGeom prst="rect">
            <a:avLst/>
          </a:prstGeom>
        </p:spPr>
        <p:txBody>
          <a:bodyPr lIns="0" tIns="0" rIns="0" bIns="0" anchor="t">
            <a:noAutofit/>
          </a:bodyPr>
          <a:lstStyle>
            <a:lvl1pPr marL="0" indent="0" algn="r">
              <a:spcBef>
                <a:spcPts val="0"/>
              </a:spcBef>
              <a:buSzTx/>
              <a:buNone/>
            </a:lvl1pPr>
          </a:lstStyle>
          <a:p>
            <a:pPr lvl="0"/>
            <a:r>
              <a:rPr lang="en-US"/>
              <a:t>Click to edit Master text styles</a:t>
            </a:r>
          </a:p>
        </p:txBody>
      </p:sp>
      <p:sp>
        <p:nvSpPr>
          <p:cNvPr id="1100" name="Shape 1100"/>
          <p:cNvSpPr/>
          <p:nvPr/>
        </p:nvSpPr>
        <p:spPr>
          <a:xfrm>
            <a:off x="8042275" y="10978467"/>
            <a:ext cx="1333268" cy="1333266"/>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127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1101" name="Shape 1101"/>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x" preserve="1">
  <p:cSld name="Title3 + 7 points Icon Body BLU">
    <p:spTree>
      <p:nvGrpSpPr>
        <p:cNvPr id="1" name=""/>
        <p:cNvGrpSpPr/>
        <p:nvPr/>
      </p:nvGrpSpPr>
      <p:grpSpPr>
        <a:xfrm>
          <a:off x="0" y="0"/>
          <a:ext cx="0" cy="0"/>
          <a:chOff x="0" y="0"/>
          <a:chExt cx="0" cy="0"/>
        </a:xfrm>
      </p:grpSpPr>
      <p:sp>
        <p:nvSpPr>
          <p:cNvPr id="1108" name="Shape 1108"/>
          <p:cNvSpPr/>
          <p:nvPr/>
        </p:nvSpPr>
        <p:spPr>
          <a:xfrm>
            <a:off x="6828711" y="1812549"/>
            <a:ext cx="10726579" cy="10726566"/>
          </a:xfrm>
          <a:custGeom>
            <a:avLst/>
            <a:gdLst/>
            <a:ahLst/>
            <a:cxnLst>
              <a:cxn ang="0">
                <a:pos x="wd2" y="hd2"/>
              </a:cxn>
              <a:cxn ang="5400000">
                <a:pos x="wd2" y="hd2"/>
              </a:cxn>
              <a:cxn ang="10800000">
                <a:pos x="wd2" y="hd2"/>
              </a:cxn>
              <a:cxn ang="16200000">
                <a:pos x="wd2" y="hd2"/>
              </a:cxn>
            </a:cxnLst>
            <a:rect l="0" t="0" r="r" b="b"/>
            <a:pathLst>
              <a:path w="20465"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6350">
            <a:solidFill>
              <a:srgbClr val="000000">
                <a:alpha val="31557"/>
              </a:srgbClr>
            </a:solidFill>
          </a:ln>
        </p:spPr>
        <p:txBody>
          <a:bodyPr lIns="0" tIns="0" rIns="0" bIns="0"/>
          <a:lstStyle/>
          <a:p>
            <a:pPr defTabSz="914400">
              <a:lnSpc>
                <a:spcPct val="100000"/>
              </a:lnSpc>
              <a:defRPr sz="1800"/>
            </a:pPr>
            <a:endParaRPr/>
          </a:p>
        </p:txBody>
      </p:sp>
      <p:sp>
        <p:nvSpPr>
          <p:cNvPr id="1109" name="Shape 1109"/>
          <p:cNvSpPr>
            <a:spLocks noGrp="1"/>
          </p:cNvSpPr>
          <p:nvPr>
            <p:ph type="body" sz="quarter" idx="13"/>
          </p:nvPr>
        </p:nvSpPr>
        <p:spPr>
          <a:xfrm>
            <a:off x="15954418" y="2789611"/>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1110" name="Shape 1110"/>
          <p:cNvSpPr>
            <a:spLocks noGrp="1"/>
          </p:cNvSpPr>
          <p:nvPr>
            <p:ph type="body" sz="quarter" idx="14"/>
          </p:nvPr>
        </p:nvSpPr>
        <p:spPr>
          <a:xfrm>
            <a:off x="15954418" y="3329262"/>
            <a:ext cx="4176614" cy="723053"/>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1111" name="Shape 1111"/>
          <p:cNvSpPr/>
          <p:nvPr/>
        </p:nvSpPr>
        <p:spPr>
          <a:xfrm>
            <a:off x="14455702" y="2666550"/>
            <a:ext cx="1333267" cy="1333266"/>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127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1112" name="Shape 1112"/>
          <p:cNvSpPr/>
          <p:nvPr/>
        </p:nvSpPr>
        <p:spPr>
          <a:xfrm>
            <a:off x="9383669" y="4491917"/>
            <a:ext cx="5367838" cy="5367831"/>
          </a:xfrm>
          <a:custGeom>
            <a:avLst/>
            <a:gdLst/>
            <a:ahLst/>
            <a:cxnLst>
              <a:cxn ang="0">
                <a:pos x="wd2" y="hd2"/>
              </a:cxn>
              <a:cxn ang="5400000">
                <a:pos x="wd2" y="hd2"/>
              </a:cxn>
              <a:cxn ang="10800000">
                <a:pos x="wd2" y="hd2"/>
              </a:cxn>
              <a:cxn ang="16200000">
                <a:pos x="wd2" y="hd2"/>
              </a:cxn>
            </a:cxnLst>
            <a:rect l="0" t="0" r="r" b="b"/>
            <a:pathLst>
              <a:path w="20465" h="20465"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a:ln w="6350">
            <a:noFill/>
          </a:ln>
        </p:spPr>
        <p:txBody>
          <a:bodyPr lIns="0" tIns="0" rIns="0" bIns="0"/>
          <a:lstStyle/>
          <a:p>
            <a:pPr defTabSz="914400">
              <a:lnSpc>
                <a:spcPct val="100000"/>
              </a:lnSpc>
              <a:defRPr sz="1800"/>
            </a:pPr>
            <a:endParaRPr/>
          </a:p>
        </p:txBody>
      </p:sp>
      <p:sp>
        <p:nvSpPr>
          <p:cNvPr id="1113" name="Shape 1113"/>
          <p:cNvSpPr>
            <a:spLocks noGrp="1"/>
          </p:cNvSpPr>
          <p:nvPr>
            <p:ph type="title"/>
          </p:nvPr>
        </p:nvSpPr>
        <p:spPr>
          <a:xfrm>
            <a:off x="1038233" y="748242"/>
            <a:ext cx="8477647" cy="723053"/>
          </a:xfrm>
          <a:prstGeom prst="rect">
            <a:avLst/>
          </a:prstGeom>
        </p:spPr>
        <p:txBody>
          <a:bodyPr lIns="0" tIns="0" rIns="0" bIns="0" anchor="t">
            <a:noAutofit/>
          </a:bodyPr>
          <a:lstStyle>
            <a:lvl1pPr algn="l" defTabSz="1828800">
              <a:lnSpc>
                <a:spcPct val="100000"/>
              </a:lnSpc>
              <a:defRPr sz="2400" b="1" spc="600" baseline="0">
                <a:solidFill>
                  <a:schemeClr val="accent6">
                    <a:hueOff val="-4754211"/>
                    <a:satOff val="44162"/>
                    <a:lumOff val="5094"/>
                  </a:schemeClr>
                </a:solidFill>
                <a:latin typeface="+mn-lt"/>
                <a:ea typeface="+mn-ea"/>
                <a:cs typeface="+mn-cs"/>
                <a:sym typeface="Calibri"/>
              </a:defRPr>
            </a:lvl1pPr>
          </a:lstStyle>
          <a:p>
            <a:r>
              <a:rPr lang="en-US"/>
              <a:t>Click to edit Master title style</a:t>
            </a:r>
            <a:endParaRPr/>
          </a:p>
        </p:txBody>
      </p:sp>
      <p:sp>
        <p:nvSpPr>
          <p:cNvPr id="1114" name="Shape 1114"/>
          <p:cNvSpPr>
            <a:spLocks noGrp="1"/>
          </p:cNvSpPr>
          <p:nvPr>
            <p:ph type="body" sz="quarter" idx="15"/>
          </p:nvPr>
        </p:nvSpPr>
        <p:spPr>
          <a:xfrm>
            <a:off x="10066792" y="6597285"/>
            <a:ext cx="4001592" cy="487562"/>
          </a:xfrm>
          <a:prstGeom prst="rect">
            <a:avLst/>
          </a:prstGeom>
        </p:spPr>
        <p:txBody>
          <a:bodyPr lIns="0" tIns="0" rIns="0" bIns="0" anchor="t">
            <a:noAutofit/>
          </a:bodyPr>
          <a:lstStyle>
            <a:lvl1pPr marL="0" indent="0" algn="ctr">
              <a:spcBef>
                <a:spcPts val="0"/>
              </a:spcBef>
              <a:buSzTx/>
              <a:buNone/>
              <a:defRPr sz="3600" b="1" cap="all" spc="820" baseline="15000">
                <a:solidFill>
                  <a:srgbClr val="FFFFFF"/>
                </a:solidFill>
                <a:latin typeface="+mn-lt"/>
                <a:ea typeface="+mn-ea"/>
                <a:cs typeface="+mn-cs"/>
                <a:sym typeface="Calibri"/>
              </a:defRPr>
            </a:lvl1pPr>
          </a:lstStyle>
          <a:p>
            <a:pPr lvl="0"/>
            <a:r>
              <a:rPr lang="en-US"/>
              <a:t>Click to edit Master text styles</a:t>
            </a:r>
          </a:p>
        </p:txBody>
      </p:sp>
      <p:sp>
        <p:nvSpPr>
          <p:cNvPr id="1115" name="Shape 1115"/>
          <p:cNvSpPr>
            <a:spLocks noGrp="1"/>
          </p:cNvSpPr>
          <p:nvPr>
            <p:ph type="body" sz="quarter" idx="16"/>
          </p:nvPr>
        </p:nvSpPr>
        <p:spPr>
          <a:xfrm>
            <a:off x="10490853" y="7136937"/>
            <a:ext cx="3153470" cy="1206771"/>
          </a:xfrm>
          <a:prstGeom prst="rect">
            <a:avLst/>
          </a:prstGeom>
        </p:spPr>
        <p:txBody>
          <a:bodyPr lIns="0" tIns="0" rIns="0" bIns="0" anchor="t">
            <a:noAutofit/>
          </a:bodyPr>
          <a:lstStyle>
            <a:lvl1pPr marL="0" indent="0" algn="ctr" defTabSz="1828800">
              <a:spcBef>
                <a:spcPts val="0"/>
              </a:spcBef>
              <a:buSzTx/>
              <a:buNone/>
              <a:defRPr spc="49">
                <a:solidFill>
                  <a:srgbClr val="FFFFFF"/>
                </a:solidFill>
              </a:defRPr>
            </a:lvl1pPr>
          </a:lstStyle>
          <a:p>
            <a:pPr lvl="0"/>
            <a:r>
              <a:rPr lang="en-US"/>
              <a:t>Click to edit Master text styles</a:t>
            </a:r>
          </a:p>
        </p:txBody>
      </p:sp>
      <p:sp>
        <p:nvSpPr>
          <p:cNvPr id="1116" name="Shape 1116"/>
          <p:cNvSpPr/>
          <p:nvPr/>
        </p:nvSpPr>
        <p:spPr>
          <a:xfrm>
            <a:off x="16825500" y="6486125"/>
            <a:ext cx="1333267" cy="1333266"/>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127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1117" name="Shape 1117"/>
          <p:cNvSpPr/>
          <p:nvPr/>
        </p:nvSpPr>
        <p:spPr>
          <a:xfrm>
            <a:off x="14742669" y="10025617"/>
            <a:ext cx="1333267" cy="1333266"/>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127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1118" name="Shape 1118"/>
          <p:cNvSpPr>
            <a:spLocks noGrp="1"/>
          </p:cNvSpPr>
          <p:nvPr>
            <p:ph type="body" sz="quarter" idx="17"/>
          </p:nvPr>
        </p:nvSpPr>
        <p:spPr>
          <a:xfrm>
            <a:off x="18375884" y="6521407"/>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1119" name="Shape 1119"/>
          <p:cNvSpPr>
            <a:spLocks noGrp="1"/>
          </p:cNvSpPr>
          <p:nvPr>
            <p:ph type="body" sz="quarter" idx="18"/>
          </p:nvPr>
        </p:nvSpPr>
        <p:spPr>
          <a:xfrm>
            <a:off x="18375884" y="7061058"/>
            <a:ext cx="4176614" cy="723052"/>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1120" name="Shape 1120"/>
          <p:cNvSpPr>
            <a:spLocks noGrp="1"/>
          </p:cNvSpPr>
          <p:nvPr>
            <p:ph type="body" sz="quarter" idx="19"/>
          </p:nvPr>
        </p:nvSpPr>
        <p:spPr>
          <a:xfrm>
            <a:off x="16241385" y="10281031"/>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1121" name="Shape 1121"/>
          <p:cNvSpPr>
            <a:spLocks noGrp="1"/>
          </p:cNvSpPr>
          <p:nvPr>
            <p:ph type="body" sz="quarter" idx="20"/>
          </p:nvPr>
        </p:nvSpPr>
        <p:spPr>
          <a:xfrm>
            <a:off x="16241385" y="10820682"/>
            <a:ext cx="4176614" cy="723052"/>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1122" name="Shape 1122"/>
          <p:cNvSpPr>
            <a:spLocks noGrp="1"/>
          </p:cNvSpPr>
          <p:nvPr>
            <p:ph type="body" sz="quarter" idx="21"/>
          </p:nvPr>
        </p:nvSpPr>
        <p:spPr>
          <a:xfrm>
            <a:off x="4411573" y="2812686"/>
            <a:ext cx="4001592" cy="487562"/>
          </a:xfrm>
          <a:prstGeom prst="rect">
            <a:avLst/>
          </a:prstGeom>
        </p:spPr>
        <p:txBody>
          <a:bodyPr lIns="0" tIns="0" rIns="0" bIns="0" anchor="t">
            <a:noAutofit/>
          </a:bodyPr>
          <a:lstStyle>
            <a:lvl1pPr marL="0" indent="0" algn="r">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1123" name="Shape 1123"/>
          <p:cNvSpPr>
            <a:spLocks noGrp="1"/>
          </p:cNvSpPr>
          <p:nvPr>
            <p:ph type="body" sz="quarter" idx="22"/>
          </p:nvPr>
        </p:nvSpPr>
        <p:spPr>
          <a:xfrm>
            <a:off x="4236551" y="3352336"/>
            <a:ext cx="4176614" cy="723053"/>
          </a:xfrm>
          <a:prstGeom prst="rect">
            <a:avLst/>
          </a:prstGeom>
        </p:spPr>
        <p:txBody>
          <a:bodyPr lIns="0" tIns="0" rIns="0" bIns="0" anchor="t">
            <a:noAutofit/>
          </a:bodyPr>
          <a:lstStyle>
            <a:lvl1pPr marL="0" indent="0" algn="r">
              <a:spcBef>
                <a:spcPts val="0"/>
              </a:spcBef>
              <a:buSzTx/>
              <a:buNone/>
            </a:lvl1pPr>
          </a:lstStyle>
          <a:p>
            <a:pPr lvl="0"/>
            <a:r>
              <a:rPr lang="en-US"/>
              <a:t>Click to edit Master text styles</a:t>
            </a:r>
          </a:p>
        </p:txBody>
      </p:sp>
      <p:sp>
        <p:nvSpPr>
          <p:cNvPr id="1124" name="Shape 1124"/>
          <p:cNvSpPr/>
          <p:nvPr/>
        </p:nvSpPr>
        <p:spPr>
          <a:xfrm>
            <a:off x="8732235" y="2689625"/>
            <a:ext cx="1333267" cy="1333265"/>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127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1125" name="Shape 1125"/>
          <p:cNvSpPr>
            <a:spLocks noGrp="1"/>
          </p:cNvSpPr>
          <p:nvPr>
            <p:ph type="body" sz="quarter" idx="23"/>
          </p:nvPr>
        </p:nvSpPr>
        <p:spPr>
          <a:xfrm>
            <a:off x="1926681" y="6609186"/>
            <a:ext cx="4001592" cy="487562"/>
          </a:xfrm>
          <a:prstGeom prst="rect">
            <a:avLst/>
          </a:prstGeom>
        </p:spPr>
        <p:txBody>
          <a:bodyPr lIns="0" tIns="0" rIns="0" bIns="0" anchor="t">
            <a:noAutofit/>
          </a:bodyPr>
          <a:lstStyle>
            <a:lvl1pPr marL="0" indent="0" algn="r">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1126" name="Shape 1126"/>
          <p:cNvSpPr>
            <a:spLocks noGrp="1"/>
          </p:cNvSpPr>
          <p:nvPr>
            <p:ph type="body" sz="quarter" idx="24"/>
          </p:nvPr>
        </p:nvSpPr>
        <p:spPr>
          <a:xfrm>
            <a:off x="1751659" y="7148837"/>
            <a:ext cx="4176614" cy="723052"/>
          </a:xfrm>
          <a:prstGeom prst="rect">
            <a:avLst/>
          </a:prstGeom>
        </p:spPr>
        <p:txBody>
          <a:bodyPr lIns="0" tIns="0" rIns="0" bIns="0" anchor="t">
            <a:noAutofit/>
          </a:bodyPr>
          <a:lstStyle>
            <a:lvl1pPr marL="0" indent="0" algn="r">
              <a:spcBef>
                <a:spcPts val="0"/>
              </a:spcBef>
              <a:buSzTx/>
              <a:buNone/>
            </a:lvl1pPr>
          </a:lstStyle>
          <a:p>
            <a:pPr lvl="0"/>
            <a:r>
              <a:rPr lang="en-US"/>
              <a:t>Click to edit Master text styles</a:t>
            </a:r>
          </a:p>
        </p:txBody>
      </p:sp>
      <p:sp>
        <p:nvSpPr>
          <p:cNvPr id="1127" name="Shape 1127"/>
          <p:cNvSpPr/>
          <p:nvPr/>
        </p:nvSpPr>
        <p:spPr>
          <a:xfrm>
            <a:off x="6247342" y="6486125"/>
            <a:ext cx="1333268" cy="1333266"/>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127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1128" name="Shape 1128"/>
          <p:cNvSpPr>
            <a:spLocks noGrp="1"/>
          </p:cNvSpPr>
          <p:nvPr>
            <p:ph type="body" sz="quarter" idx="25"/>
          </p:nvPr>
        </p:nvSpPr>
        <p:spPr>
          <a:xfrm>
            <a:off x="4171348" y="10237928"/>
            <a:ext cx="4001592" cy="487562"/>
          </a:xfrm>
          <a:prstGeom prst="rect">
            <a:avLst/>
          </a:prstGeom>
        </p:spPr>
        <p:txBody>
          <a:bodyPr lIns="0" tIns="0" rIns="0" bIns="0" anchor="t">
            <a:noAutofit/>
          </a:bodyPr>
          <a:lstStyle>
            <a:lvl1pPr marL="0" indent="0" algn="r">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1129" name="Shape 1129"/>
          <p:cNvSpPr>
            <a:spLocks noGrp="1"/>
          </p:cNvSpPr>
          <p:nvPr>
            <p:ph type="body" sz="quarter" idx="26"/>
          </p:nvPr>
        </p:nvSpPr>
        <p:spPr>
          <a:xfrm>
            <a:off x="3996325" y="10777579"/>
            <a:ext cx="4176615" cy="723052"/>
          </a:xfrm>
          <a:prstGeom prst="rect">
            <a:avLst/>
          </a:prstGeom>
        </p:spPr>
        <p:txBody>
          <a:bodyPr lIns="0" tIns="0" rIns="0" bIns="0" anchor="t">
            <a:noAutofit/>
          </a:bodyPr>
          <a:lstStyle>
            <a:lvl1pPr marL="0" indent="0" algn="r">
              <a:spcBef>
                <a:spcPts val="0"/>
              </a:spcBef>
              <a:buSzTx/>
              <a:buNone/>
            </a:lvl1pPr>
          </a:lstStyle>
          <a:p>
            <a:pPr lvl="0"/>
            <a:r>
              <a:rPr lang="en-US"/>
              <a:t>Click to edit Master text styles</a:t>
            </a:r>
          </a:p>
        </p:txBody>
      </p:sp>
      <p:sp>
        <p:nvSpPr>
          <p:cNvPr id="1130" name="Shape 1130"/>
          <p:cNvSpPr/>
          <p:nvPr/>
        </p:nvSpPr>
        <p:spPr>
          <a:xfrm>
            <a:off x="8492009" y="10114867"/>
            <a:ext cx="1333267" cy="1333266"/>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127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1131" name="Shape 1131"/>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reserve="1">
  <p:cSld name="Section Intro - Pic + Text">
    <p:spTree>
      <p:nvGrpSpPr>
        <p:cNvPr id="1" name=""/>
        <p:cNvGrpSpPr/>
        <p:nvPr/>
      </p:nvGrpSpPr>
      <p:grpSpPr>
        <a:xfrm>
          <a:off x="0" y="0"/>
          <a:ext cx="0" cy="0"/>
          <a:chOff x="0" y="0"/>
          <a:chExt cx="0" cy="0"/>
        </a:xfrm>
      </p:grpSpPr>
      <p:sp>
        <p:nvSpPr>
          <p:cNvPr id="1680" name="Shape 1680"/>
          <p:cNvSpPr>
            <a:spLocks noGrp="1"/>
          </p:cNvSpPr>
          <p:nvPr>
            <p:ph type="pic" sz="quarter" idx="13"/>
          </p:nvPr>
        </p:nvSpPr>
        <p:spPr>
          <a:xfrm>
            <a:off x="11771353" y="3273190"/>
            <a:ext cx="5694808" cy="7169620"/>
          </a:xfrm>
          <a:prstGeom prst="rect">
            <a:avLst/>
          </a:prstGeom>
        </p:spPr>
        <p:txBody>
          <a:bodyPr lIns="91439" tIns="45719" rIns="91439" bIns="45719" anchor="t">
            <a:noAutofit/>
          </a:bodyPr>
          <a:lstStyle/>
          <a:p>
            <a:r>
              <a:rPr lang="en-US" dirty="0"/>
              <a:t>Drag picture to placeholder or click icon to add</a:t>
            </a:r>
            <a:endParaRPr dirty="0"/>
          </a:p>
        </p:txBody>
      </p:sp>
      <p:sp>
        <p:nvSpPr>
          <p:cNvPr id="1681" name="Shape 1681"/>
          <p:cNvSpPr>
            <a:spLocks noGrp="1"/>
          </p:cNvSpPr>
          <p:nvPr>
            <p:ph type="title"/>
          </p:nvPr>
        </p:nvSpPr>
        <p:spPr>
          <a:xfrm>
            <a:off x="2857500" y="5846233"/>
            <a:ext cx="5307609" cy="2286001"/>
          </a:xfrm>
          <a:prstGeom prst="rect">
            <a:avLst/>
          </a:prstGeom>
        </p:spPr>
        <p:txBody>
          <a:bodyPr/>
          <a:lstStyle>
            <a:lvl1pPr algn="l"/>
          </a:lstStyle>
          <a:p>
            <a:r>
              <a:rPr lang="en-US"/>
              <a:t>Click to edit Master title style</a:t>
            </a:r>
            <a:endParaRPr/>
          </a:p>
        </p:txBody>
      </p:sp>
      <p:sp>
        <p:nvSpPr>
          <p:cNvPr id="1682" name="Shape 1682"/>
          <p:cNvSpPr>
            <a:spLocks noGrp="1"/>
          </p:cNvSpPr>
          <p:nvPr>
            <p:ph type="body" sz="quarter" idx="1"/>
          </p:nvPr>
        </p:nvSpPr>
        <p:spPr>
          <a:xfrm>
            <a:off x="16783050" y="2391833"/>
            <a:ext cx="4523317" cy="2396993"/>
          </a:xfrm>
          <a:prstGeom prst="rect">
            <a:avLst/>
          </a:prstGeom>
        </p:spPr>
        <p:txBody>
          <a:bodyPr lIns="0" tIns="0" rIns="0" bIns="0" anchor="t">
            <a:noAutofit/>
          </a:bodyPr>
          <a:lstStyle>
            <a:lvl1pPr defTabSz="1828800">
              <a:spcBef>
                <a:spcPts val="0"/>
              </a:spcBef>
              <a:defRPr spc="49">
                <a:solidFill>
                  <a:srgbClr val="53585F"/>
                </a:solidFill>
              </a:defRPr>
            </a:lvl1pPr>
            <a:lvl2pPr defTabSz="1828800">
              <a:spcBef>
                <a:spcPts val="0"/>
              </a:spcBef>
              <a:defRPr spc="49">
                <a:solidFill>
                  <a:srgbClr val="53585F"/>
                </a:solidFill>
              </a:defRPr>
            </a:lvl2pPr>
            <a:lvl3pPr defTabSz="1828800">
              <a:spcBef>
                <a:spcPts val="0"/>
              </a:spcBef>
              <a:defRPr spc="49">
                <a:solidFill>
                  <a:srgbClr val="53585F"/>
                </a:solidFill>
              </a:defRPr>
            </a:lvl3pPr>
            <a:lvl4pPr defTabSz="1828800">
              <a:spcBef>
                <a:spcPts val="0"/>
              </a:spcBef>
              <a:defRPr spc="49">
                <a:solidFill>
                  <a:srgbClr val="53585F"/>
                </a:solidFill>
              </a:defRPr>
            </a:lvl4pPr>
            <a:lvl5pPr defTabSz="1828800">
              <a:spcBef>
                <a:spcPts val="0"/>
              </a:spcBef>
              <a:defRPr spc="49">
                <a:solidFill>
                  <a:srgbClr val="53585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83" name="Shape 1683"/>
          <p:cNvSpPr/>
          <p:nvPr/>
        </p:nvSpPr>
        <p:spPr>
          <a:xfrm>
            <a:off x="2857500" y="8135050"/>
            <a:ext cx="1382487"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1684" name="Shape 1684"/>
          <p:cNvSpPr>
            <a:spLocks noGrp="1"/>
          </p:cNvSpPr>
          <p:nvPr>
            <p:ph type="body" sz="quarter" idx="14"/>
          </p:nvPr>
        </p:nvSpPr>
        <p:spPr>
          <a:xfrm>
            <a:off x="2857500" y="3712633"/>
            <a:ext cx="5307609" cy="2286001"/>
          </a:xfrm>
          <a:prstGeom prst="rect">
            <a:avLst/>
          </a:prstGeom>
        </p:spPr>
        <p:txBody>
          <a:bodyPr>
            <a:normAutofit/>
          </a:bodyPr>
          <a:lstStyle>
            <a:lvl1pPr marL="0" indent="0">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1685" name="Shape 1685"/>
          <p:cNvSpPr/>
          <p:nvPr/>
        </p:nvSpPr>
        <p:spPr>
          <a:xfrm flipV="1">
            <a:off x="1612900" y="12890295"/>
            <a:ext cx="0" cy="347415"/>
          </a:xfrm>
          <a:prstGeom prst="line">
            <a:avLst/>
          </a:prstGeom>
          <a:ln w="12700">
            <a:solidFill>
              <a:srgbClr val="A6AAA9"/>
            </a:solidFill>
            <a:miter lim="400000"/>
          </a:ln>
        </p:spPr>
        <p:txBody>
          <a:bodyPr lIns="50800" tIns="50800" rIns="50800" bIns="50800" anchor="ctr"/>
          <a:lstStyle/>
          <a:p>
            <a:pPr algn="ctr" defTabSz="825500">
              <a:lnSpc>
                <a:spcPct val="100000"/>
              </a:lnSpc>
              <a:defRPr sz="3200">
                <a:latin typeface="Helvetica Light"/>
                <a:ea typeface="Helvetica Light"/>
                <a:cs typeface="Helvetica Light"/>
                <a:sym typeface="Helvetica Light"/>
              </a:defRPr>
            </a:pPr>
            <a:endParaRPr/>
          </a:p>
        </p:txBody>
      </p:sp>
      <p:sp>
        <p:nvSpPr>
          <p:cNvPr id="1686" name="Shape 1686"/>
          <p:cNvSpPr/>
          <p:nvPr/>
        </p:nvSpPr>
        <p:spPr>
          <a:xfrm>
            <a:off x="1188030" y="12872848"/>
            <a:ext cx="291110" cy="369437"/>
          </a:xfrm>
          <a:prstGeom prst="rect">
            <a:avLst/>
          </a:prstGeom>
          <a:ln w="12700">
            <a:miter lim="400000"/>
          </a:ln>
          <a:extLst>
            <a:ext uri="{C572A759-6A51-4108-AA02-DFA0A04FC94B}">
              <ma14:wrappingTextBoxFlag xmlns="" xmlns:ma14="http://schemas.microsoft.com/office/mac/drawingml/2011/main" val="1"/>
            </a:ext>
          </a:extLst>
        </p:spPr>
        <p:txBody>
          <a:bodyPr wrap="none" tIns="91439" bIns="91439">
            <a:spAutoFit/>
          </a:bodyPr>
          <a:lstStyle/>
          <a:p>
            <a:pPr>
              <a:defRPr sz="1500">
                <a:latin typeface="+mj-lt"/>
                <a:ea typeface="+mj-ea"/>
                <a:cs typeface="+mj-cs"/>
                <a:sym typeface="Calibri Light"/>
              </a:defRPr>
            </a:pPr>
            <a:fld id="{86CB4B4D-7CA3-9044-876B-883B54F8677D}" type="slidenum">
              <a:rPr/>
              <a:t>‹#›</a:t>
            </a:fld>
            <a:r>
              <a:t>￼</a:t>
            </a:r>
          </a:p>
        </p:txBody>
      </p:sp>
      <p:pic>
        <p:nvPicPr>
          <p:cNvPr id="1687" name="pasted-image.pdf"/>
          <p:cNvPicPr>
            <a:picLocks noChangeAspect="1"/>
          </p:cNvPicPr>
          <p:nvPr/>
        </p:nvPicPr>
        <p:blipFill>
          <a:blip r:embed="rId2"/>
          <a:stretch>
            <a:fillRect/>
          </a:stretch>
        </p:blipFill>
        <p:spPr>
          <a:xfrm>
            <a:off x="1797461" y="12916187"/>
            <a:ext cx="1676299" cy="257358"/>
          </a:xfrm>
          <a:prstGeom prst="rect">
            <a:avLst/>
          </a:prstGeom>
          <a:ln w="12700">
            <a:miter lim="400000"/>
          </a:ln>
        </p:spPr>
      </p:pic>
      <p:sp>
        <p:nvSpPr>
          <p:cNvPr id="1688" name="Shape 1688"/>
          <p:cNvSpPr>
            <a:spLocks noGrp="1"/>
          </p:cNvSpPr>
          <p:nvPr>
            <p:ph type="sldNum" sz="quarter" idx="2"/>
          </p:nvPr>
        </p:nvSpPr>
        <p:spPr>
          <a:xfrm>
            <a:off x="11959031" y="13081000"/>
            <a:ext cx="453238" cy="469900"/>
          </a:xfrm>
          <a:prstGeom prst="rect">
            <a:avLst/>
          </a:prstGeom>
        </p:spPr>
        <p:txBody>
          <a:bodyPr/>
          <a:lstStyle>
            <a:lvl1pPr algn="ctr" defTabSz="825500">
              <a:lnSpc>
                <a:spcPct val="100000"/>
              </a:lnSpc>
              <a:defRPr sz="2400">
                <a:latin typeface="Helvetica Light"/>
                <a:ea typeface="Helvetica Light"/>
                <a:cs typeface="Helvetica Light"/>
                <a:sym typeface="Helvetica Light"/>
              </a:defRPr>
            </a:lvl1pPr>
          </a:lstStyle>
          <a:p>
            <a:fld id="{86CB4B4D-7CA3-9044-876B-883B54F8677D}" type="slidenum">
              <a:rPr/>
              <a:t>‹#›</a:t>
            </a:fld>
            <a:endParaRP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x" preserve="1">
  <p:cSld name="Title3 + 5 points Icon Body BLU">
    <p:spTree>
      <p:nvGrpSpPr>
        <p:cNvPr id="1" name=""/>
        <p:cNvGrpSpPr/>
        <p:nvPr/>
      </p:nvGrpSpPr>
      <p:grpSpPr>
        <a:xfrm>
          <a:off x="0" y="0"/>
          <a:ext cx="0" cy="0"/>
          <a:chOff x="0" y="0"/>
          <a:chExt cx="0" cy="0"/>
        </a:xfrm>
      </p:grpSpPr>
      <p:sp>
        <p:nvSpPr>
          <p:cNvPr id="1138" name="Shape 1138"/>
          <p:cNvSpPr/>
          <p:nvPr/>
        </p:nvSpPr>
        <p:spPr>
          <a:xfrm>
            <a:off x="11330175" y="2395259"/>
            <a:ext cx="8925492" cy="8925482"/>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6350">
            <a:solidFill>
              <a:srgbClr val="000000">
                <a:alpha val="31557"/>
              </a:srgbClr>
            </a:solidFill>
          </a:ln>
        </p:spPr>
        <p:txBody>
          <a:bodyPr lIns="0" tIns="0" rIns="0" bIns="0"/>
          <a:lstStyle/>
          <a:p>
            <a:pPr defTabSz="914400">
              <a:lnSpc>
                <a:spcPct val="100000"/>
              </a:lnSpc>
              <a:defRPr sz="1800"/>
            </a:pPr>
            <a:endParaRPr/>
          </a:p>
        </p:txBody>
      </p:sp>
      <p:sp>
        <p:nvSpPr>
          <p:cNvPr id="1139" name="Shape 1139"/>
          <p:cNvSpPr>
            <a:spLocks noGrp="1"/>
          </p:cNvSpPr>
          <p:nvPr>
            <p:ph type="body" sz="quarter" idx="13"/>
          </p:nvPr>
        </p:nvSpPr>
        <p:spPr>
          <a:xfrm>
            <a:off x="19273352" y="3470846"/>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1140" name="Shape 1140"/>
          <p:cNvSpPr>
            <a:spLocks noGrp="1"/>
          </p:cNvSpPr>
          <p:nvPr>
            <p:ph type="body" sz="quarter" idx="14"/>
          </p:nvPr>
        </p:nvSpPr>
        <p:spPr>
          <a:xfrm>
            <a:off x="19273352" y="4010497"/>
            <a:ext cx="4176614" cy="2187587"/>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1141" name="Shape 1141"/>
          <p:cNvSpPr/>
          <p:nvPr/>
        </p:nvSpPr>
        <p:spPr>
          <a:xfrm>
            <a:off x="17774635" y="3347785"/>
            <a:ext cx="1333268" cy="1333265"/>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127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1142" name="Shape 1142"/>
          <p:cNvSpPr/>
          <p:nvPr/>
        </p:nvSpPr>
        <p:spPr>
          <a:xfrm>
            <a:off x="13109002" y="4174085"/>
            <a:ext cx="5367839" cy="5367831"/>
          </a:xfrm>
          <a:custGeom>
            <a:avLst/>
            <a:gdLst/>
            <a:ahLst/>
            <a:cxnLst>
              <a:cxn ang="0">
                <a:pos x="wd2" y="hd2"/>
              </a:cxn>
              <a:cxn ang="5400000">
                <a:pos x="wd2" y="hd2"/>
              </a:cxn>
              <a:cxn ang="10800000">
                <a:pos x="wd2" y="hd2"/>
              </a:cxn>
              <a:cxn ang="16200000">
                <a:pos x="wd2" y="hd2"/>
              </a:cxn>
            </a:cxnLst>
            <a:rect l="0" t="0" r="r" b="b"/>
            <a:pathLst>
              <a:path w="20465" h="20465"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a:ln w="6350">
            <a:noFill/>
          </a:ln>
        </p:spPr>
        <p:txBody>
          <a:bodyPr lIns="0" tIns="0" rIns="0" bIns="0"/>
          <a:lstStyle/>
          <a:p>
            <a:pPr defTabSz="914400">
              <a:lnSpc>
                <a:spcPct val="100000"/>
              </a:lnSpc>
              <a:defRPr sz="1800"/>
            </a:pPr>
            <a:endParaRPr/>
          </a:p>
        </p:txBody>
      </p:sp>
      <p:sp>
        <p:nvSpPr>
          <p:cNvPr id="1143" name="Shape 1143"/>
          <p:cNvSpPr>
            <a:spLocks noGrp="1"/>
          </p:cNvSpPr>
          <p:nvPr>
            <p:ph type="title"/>
          </p:nvPr>
        </p:nvSpPr>
        <p:spPr>
          <a:xfrm>
            <a:off x="2058558" y="4456642"/>
            <a:ext cx="4285721" cy="723053"/>
          </a:xfrm>
          <a:prstGeom prst="rect">
            <a:avLst/>
          </a:prstGeom>
        </p:spPr>
        <p:txBody>
          <a:bodyPr lIns="0" tIns="0" rIns="0" bIns="0" anchor="t">
            <a:noAutofit/>
          </a:bodyPr>
          <a:lstStyle>
            <a:lvl1pPr algn="l">
              <a:defRPr sz="2800" b="1" spc="820" baseline="15000">
                <a:latin typeface="+mn-lt"/>
                <a:ea typeface="+mn-ea"/>
                <a:cs typeface="+mn-cs"/>
                <a:sym typeface="Calibri"/>
              </a:defRPr>
            </a:lvl1pPr>
          </a:lstStyle>
          <a:p>
            <a:r>
              <a:rPr lang="en-US"/>
              <a:t>Click to edit Master title style</a:t>
            </a:r>
            <a:endParaRPr/>
          </a:p>
        </p:txBody>
      </p:sp>
      <p:sp>
        <p:nvSpPr>
          <p:cNvPr id="1144" name="Shape 1144"/>
          <p:cNvSpPr>
            <a:spLocks noGrp="1"/>
          </p:cNvSpPr>
          <p:nvPr>
            <p:ph type="body" sz="quarter" idx="15"/>
          </p:nvPr>
        </p:nvSpPr>
        <p:spPr>
          <a:xfrm>
            <a:off x="13792125" y="6279453"/>
            <a:ext cx="4001592" cy="487562"/>
          </a:xfrm>
          <a:prstGeom prst="rect">
            <a:avLst/>
          </a:prstGeom>
        </p:spPr>
        <p:txBody>
          <a:bodyPr lIns="0" tIns="0" rIns="0" bIns="0" anchor="t">
            <a:noAutofit/>
          </a:bodyPr>
          <a:lstStyle>
            <a:lvl1pPr marL="0" indent="0" algn="ctr">
              <a:spcBef>
                <a:spcPts val="0"/>
              </a:spcBef>
              <a:buSzTx/>
              <a:buNone/>
              <a:defRPr sz="3600" b="1" cap="all" spc="820" baseline="15000">
                <a:solidFill>
                  <a:srgbClr val="FFFFFF"/>
                </a:solidFill>
                <a:latin typeface="+mn-lt"/>
                <a:ea typeface="+mn-ea"/>
                <a:cs typeface="+mn-cs"/>
                <a:sym typeface="Calibri"/>
              </a:defRPr>
            </a:lvl1pPr>
          </a:lstStyle>
          <a:p>
            <a:pPr lvl="0"/>
            <a:r>
              <a:rPr lang="en-US"/>
              <a:t>Click to edit Master text styles</a:t>
            </a:r>
          </a:p>
        </p:txBody>
      </p:sp>
      <p:sp>
        <p:nvSpPr>
          <p:cNvPr id="1145" name="Shape 1145"/>
          <p:cNvSpPr>
            <a:spLocks noGrp="1"/>
          </p:cNvSpPr>
          <p:nvPr>
            <p:ph type="body" sz="quarter" idx="16"/>
          </p:nvPr>
        </p:nvSpPr>
        <p:spPr>
          <a:xfrm>
            <a:off x="14216186" y="6819104"/>
            <a:ext cx="3153470" cy="1206772"/>
          </a:xfrm>
          <a:prstGeom prst="rect">
            <a:avLst/>
          </a:prstGeom>
        </p:spPr>
        <p:txBody>
          <a:bodyPr lIns="0" tIns="0" rIns="0" bIns="0" anchor="t">
            <a:noAutofit/>
          </a:bodyPr>
          <a:lstStyle>
            <a:lvl1pPr marL="0" indent="0" algn="ctr" defTabSz="1828800">
              <a:spcBef>
                <a:spcPts val="0"/>
              </a:spcBef>
              <a:buSzTx/>
              <a:buNone/>
              <a:defRPr spc="49">
                <a:solidFill>
                  <a:srgbClr val="FFFFFF"/>
                </a:solidFill>
              </a:defRPr>
            </a:lvl1pPr>
          </a:lstStyle>
          <a:p>
            <a:pPr lvl="0"/>
            <a:r>
              <a:rPr lang="en-US"/>
              <a:t>Click to edit Master text styles</a:t>
            </a:r>
          </a:p>
        </p:txBody>
      </p:sp>
      <p:sp>
        <p:nvSpPr>
          <p:cNvPr id="1146" name="Shape 1146"/>
          <p:cNvSpPr/>
          <p:nvPr/>
        </p:nvSpPr>
        <p:spPr>
          <a:xfrm>
            <a:off x="17858402" y="8979651"/>
            <a:ext cx="1333268" cy="1333266"/>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127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1147" name="Shape 1147"/>
          <p:cNvSpPr>
            <a:spLocks noGrp="1"/>
          </p:cNvSpPr>
          <p:nvPr>
            <p:ph type="body" sz="quarter" idx="17"/>
          </p:nvPr>
        </p:nvSpPr>
        <p:spPr>
          <a:xfrm>
            <a:off x="19357119" y="9235065"/>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1148" name="Shape 1148"/>
          <p:cNvSpPr>
            <a:spLocks noGrp="1"/>
          </p:cNvSpPr>
          <p:nvPr>
            <p:ph type="body" sz="quarter" idx="18"/>
          </p:nvPr>
        </p:nvSpPr>
        <p:spPr>
          <a:xfrm>
            <a:off x="19357119" y="9774716"/>
            <a:ext cx="4176614" cy="2187587"/>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1149" name="Shape 1149"/>
          <p:cNvSpPr>
            <a:spLocks noGrp="1"/>
          </p:cNvSpPr>
          <p:nvPr>
            <p:ph type="body" sz="quarter" idx="19"/>
          </p:nvPr>
        </p:nvSpPr>
        <p:spPr>
          <a:xfrm>
            <a:off x="8170773" y="3578587"/>
            <a:ext cx="4001592" cy="487562"/>
          </a:xfrm>
          <a:prstGeom prst="rect">
            <a:avLst/>
          </a:prstGeom>
        </p:spPr>
        <p:txBody>
          <a:bodyPr lIns="0" tIns="0" rIns="0" bIns="0" anchor="t">
            <a:noAutofit/>
          </a:bodyPr>
          <a:lstStyle>
            <a:lvl1pPr marL="0" indent="0" algn="r">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1150" name="Shape 1150"/>
          <p:cNvSpPr>
            <a:spLocks noGrp="1"/>
          </p:cNvSpPr>
          <p:nvPr>
            <p:ph type="body" sz="quarter" idx="20"/>
          </p:nvPr>
        </p:nvSpPr>
        <p:spPr>
          <a:xfrm>
            <a:off x="7995750" y="4118238"/>
            <a:ext cx="4176614" cy="1857982"/>
          </a:xfrm>
          <a:prstGeom prst="rect">
            <a:avLst/>
          </a:prstGeom>
        </p:spPr>
        <p:txBody>
          <a:bodyPr lIns="0" tIns="0" rIns="0" bIns="0" anchor="t">
            <a:noAutofit/>
          </a:bodyPr>
          <a:lstStyle>
            <a:lvl1pPr marL="0" indent="0" algn="r">
              <a:spcBef>
                <a:spcPts val="0"/>
              </a:spcBef>
              <a:buSzTx/>
              <a:buNone/>
            </a:lvl1pPr>
          </a:lstStyle>
          <a:p>
            <a:pPr lvl="0"/>
            <a:r>
              <a:rPr lang="en-US"/>
              <a:t>Click to edit Master text styles</a:t>
            </a:r>
          </a:p>
        </p:txBody>
      </p:sp>
      <p:sp>
        <p:nvSpPr>
          <p:cNvPr id="1151" name="Shape 1151"/>
          <p:cNvSpPr/>
          <p:nvPr/>
        </p:nvSpPr>
        <p:spPr>
          <a:xfrm>
            <a:off x="12491435" y="3455526"/>
            <a:ext cx="1333267" cy="1333265"/>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127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1152" name="Shape 1152"/>
          <p:cNvSpPr>
            <a:spLocks noGrp="1"/>
          </p:cNvSpPr>
          <p:nvPr>
            <p:ph type="body" sz="quarter" idx="21"/>
          </p:nvPr>
        </p:nvSpPr>
        <p:spPr>
          <a:xfrm>
            <a:off x="8049081" y="9079638"/>
            <a:ext cx="4001592" cy="487561"/>
          </a:xfrm>
          <a:prstGeom prst="rect">
            <a:avLst/>
          </a:prstGeom>
        </p:spPr>
        <p:txBody>
          <a:bodyPr lIns="0" tIns="0" rIns="0" bIns="0" anchor="t">
            <a:noAutofit/>
          </a:bodyPr>
          <a:lstStyle>
            <a:lvl1pPr marL="0" indent="0" algn="r">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1153" name="Shape 1153"/>
          <p:cNvSpPr>
            <a:spLocks noGrp="1"/>
          </p:cNvSpPr>
          <p:nvPr>
            <p:ph type="body" sz="quarter" idx="22"/>
          </p:nvPr>
        </p:nvSpPr>
        <p:spPr>
          <a:xfrm>
            <a:off x="7874058" y="9619288"/>
            <a:ext cx="4176615" cy="2187588"/>
          </a:xfrm>
          <a:prstGeom prst="rect">
            <a:avLst/>
          </a:prstGeom>
        </p:spPr>
        <p:txBody>
          <a:bodyPr lIns="0" tIns="0" rIns="0" bIns="0" anchor="t">
            <a:noAutofit/>
          </a:bodyPr>
          <a:lstStyle>
            <a:lvl1pPr marL="0" indent="0" algn="r">
              <a:spcBef>
                <a:spcPts val="0"/>
              </a:spcBef>
              <a:buSzTx/>
              <a:buNone/>
            </a:lvl1pPr>
          </a:lstStyle>
          <a:p>
            <a:pPr lvl="0"/>
            <a:r>
              <a:rPr lang="en-US"/>
              <a:t>Click to edit Master text styles</a:t>
            </a:r>
          </a:p>
        </p:txBody>
      </p:sp>
      <p:sp>
        <p:nvSpPr>
          <p:cNvPr id="1154" name="Shape 1154"/>
          <p:cNvSpPr/>
          <p:nvPr/>
        </p:nvSpPr>
        <p:spPr>
          <a:xfrm>
            <a:off x="12369742" y="8956577"/>
            <a:ext cx="1333268" cy="1333265"/>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127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1155" name="Shape 1155"/>
          <p:cNvSpPr/>
          <p:nvPr/>
        </p:nvSpPr>
        <p:spPr>
          <a:xfrm>
            <a:off x="2058558" y="6858348"/>
            <a:ext cx="1382487"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1156" name="Shape 1156"/>
          <p:cNvSpPr>
            <a:spLocks noGrp="1"/>
          </p:cNvSpPr>
          <p:nvPr>
            <p:ph type="body" sz="quarter" idx="23"/>
          </p:nvPr>
        </p:nvSpPr>
        <p:spPr>
          <a:xfrm>
            <a:off x="2058558" y="7329649"/>
            <a:ext cx="6170619" cy="2907447"/>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pPr lvl="0"/>
            <a:r>
              <a:rPr lang="en-US"/>
              <a:t>Click to edit Master text styles</a:t>
            </a:r>
          </a:p>
        </p:txBody>
      </p:sp>
      <p:sp>
        <p:nvSpPr>
          <p:cNvPr id="1157" name="Shape 1157"/>
          <p:cNvSpPr>
            <a:spLocks noGrp="1"/>
          </p:cNvSpPr>
          <p:nvPr>
            <p:ph type="body" sz="quarter" idx="24"/>
          </p:nvPr>
        </p:nvSpPr>
        <p:spPr>
          <a:xfrm>
            <a:off x="2058558" y="4878061"/>
            <a:ext cx="6433345" cy="1994230"/>
          </a:xfrm>
          <a:prstGeom prst="rect">
            <a:avLst/>
          </a:prstGeom>
        </p:spPr>
        <p:txBody>
          <a:bodyPr lIns="0" tIns="0" rIns="0" bIns="0" anchor="t">
            <a:noAutofit/>
          </a:bodyPr>
          <a:lstStyle>
            <a:lvl1pPr marL="0" indent="0" defTabSz="1828800">
              <a:spcBef>
                <a:spcPts val="0"/>
              </a:spcBef>
              <a:buSzTx/>
              <a:buNone/>
              <a:defRPr sz="7200">
                <a:latin typeface="+mn-lt"/>
                <a:ea typeface="+mn-ea"/>
                <a:cs typeface="+mn-cs"/>
                <a:sym typeface="Calibri"/>
              </a:defRPr>
            </a:lvl1pPr>
          </a:lstStyle>
          <a:p>
            <a:pPr lvl="0"/>
            <a:r>
              <a:rPr lang="en-US"/>
              <a:t>Click to edit Master text styles</a:t>
            </a:r>
          </a:p>
        </p:txBody>
      </p:sp>
      <p:sp>
        <p:nvSpPr>
          <p:cNvPr id="1158" name="Shape 1158"/>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x" preserve="1">
  <p:cSld name="1_Title3 + 5 points Icon Body BLU">
    <p:spTree>
      <p:nvGrpSpPr>
        <p:cNvPr id="1" name=""/>
        <p:cNvGrpSpPr/>
        <p:nvPr/>
      </p:nvGrpSpPr>
      <p:grpSpPr>
        <a:xfrm>
          <a:off x="0" y="0"/>
          <a:ext cx="0" cy="0"/>
          <a:chOff x="0" y="0"/>
          <a:chExt cx="0" cy="0"/>
        </a:xfrm>
      </p:grpSpPr>
      <p:sp>
        <p:nvSpPr>
          <p:cNvPr id="1415" name="Shape 1415"/>
          <p:cNvSpPr/>
          <p:nvPr/>
        </p:nvSpPr>
        <p:spPr>
          <a:xfrm>
            <a:off x="11330174" y="2501277"/>
            <a:ext cx="8925492" cy="8925482"/>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6350">
            <a:solidFill>
              <a:srgbClr val="000000">
                <a:alpha val="31557"/>
              </a:srgbClr>
            </a:solidFill>
          </a:ln>
        </p:spPr>
        <p:txBody>
          <a:bodyPr lIns="0" tIns="0" rIns="0" bIns="0"/>
          <a:lstStyle/>
          <a:p>
            <a:pPr defTabSz="914400">
              <a:lnSpc>
                <a:spcPct val="100000"/>
              </a:lnSpc>
              <a:defRPr sz="1800"/>
            </a:pPr>
            <a:endParaRPr sz="1800"/>
          </a:p>
        </p:txBody>
      </p:sp>
      <p:sp>
        <p:nvSpPr>
          <p:cNvPr id="1416" name="Shape 1416"/>
          <p:cNvSpPr>
            <a:spLocks noGrp="1"/>
          </p:cNvSpPr>
          <p:nvPr>
            <p:ph type="body" sz="quarter" idx="13"/>
          </p:nvPr>
        </p:nvSpPr>
        <p:spPr>
          <a:xfrm>
            <a:off x="20154378" y="4531725"/>
            <a:ext cx="4001592" cy="487562"/>
          </a:xfrm>
          <a:prstGeom prst="rect">
            <a:avLst/>
          </a:prstGeom>
        </p:spPr>
        <p:txBody>
          <a:bodyPr lIns="0" tIns="0" rIns="0" bIns="0" anchor="t">
            <a:noAutofit/>
          </a:bodyPr>
          <a:lstStyle>
            <a:lvl1pPr marL="0" indent="0" algn="l">
              <a:spcBef>
                <a:spcPts val="0"/>
              </a:spcBef>
              <a:buSzTx/>
              <a:buNone/>
              <a:defRPr sz="3000" b="1" cap="all" spc="1230" baseline="10000">
                <a:latin typeface="+mn-lt"/>
                <a:ea typeface="+mn-ea"/>
                <a:cs typeface="+mn-cs"/>
                <a:sym typeface="Calibri"/>
              </a:defRPr>
            </a:lvl1pPr>
          </a:lstStyle>
          <a:p>
            <a:pPr lvl="0"/>
            <a:r>
              <a:rPr lang="en-US"/>
              <a:t>Click to edit Master text styles</a:t>
            </a:r>
          </a:p>
        </p:txBody>
      </p:sp>
      <p:sp>
        <p:nvSpPr>
          <p:cNvPr id="1417" name="Shape 1417"/>
          <p:cNvSpPr>
            <a:spLocks noGrp="1"/>
          </p:cNvSpPr>
          <p:nvPr>
            <p:ph type="body" sz="quarter" idx="14"/>
          </p:nvPr>
        </p:nvSpPr>
        <p:spPr>
          <a:xfrm>
            <a:off x="20154379" y="5071376"/>
            <a:ext cx="4176614" cy="2187588"/>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1418" name="Shape 1418"/>
          <p:cNvSpPr/>
          <p:nvPr/>
        </p:nvSpPr>
        <p:spPr>
          <a:xfrm>
            <a:off x="18655662" y="4408665"/>
            <a:ext cx="1333268" cy="1333266"/>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12700">
            <a:solidFill>
              <a:schemeClr val="accent6">
                <a:hueOff val="-4754211"/>
                <a:satOff val="44162"/>
                <a:lumOff val="5094"/>
              </a:schemeClr>
            </a:solidFill>
          </a:ln>
        </p:spPr>
        <p:txBody>
          <a:bodyPr lIns="0" tIns="0" rIns="0" bIns="0"/>
          <a:lstStyle/>
          <a:p>
            <a:pPr defTabSz="914400">
              <a:lnSpc>
                <a:spcPct val="100000"/>
              </a:lnSpc>
              <a:defRPr sz="1800"/>
            </a:pPr>
            <a:endParaRPr sz="1800"/>
          </a:p>
        </p:txBody>
      </p:sp>
      <p:sp>
        <p:nvSpPr>
          <p:cNvPr id="1419" name="Shape 1419"/>
          <p:cNvSpPr/>
          <p:nvPr/>
        </p:nvSpPr>
        <p:spPr>
          <a:xfrm>
            <a:off x="13109002" y="4280102"/>
            <a:ext cx="5367840" cy="5367832"/>
          </a:xfrm>
          <a:custGeom>
            <a:avLst/>
            <a:gdLst/>
            <a:ahLst/>
            <a:cxnLst>
              <a:cxn ang="0">
                <a:pos x="wd2" y="hd2"/>
              </a:cxn>
              <a:cxn ang="5400000">
                <a:pos x="wd2" y="hd2"/>
              </a:cxn>
              <a:cxn ang="10800000">
                <a:pos x="wd2" y="hd2"/>
              </a:cxn>
              <a:cxn ang="16200000">
                <a:pos x="wd2" y="hd2"/>
              </a:cxn>
            </a:cxnLst>
            <a:rect l="0" t="0" r="r" b="b"/>
            <a:pathLst>
              <a:path w="20465" h="20465"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a:ln w="6350">
            <a:noFill/>
          </a:ln>
        </p:spPr>
        <p:txBody>
          <a:bodyPr lIns="0" tIns="0" rIns="0" bIns="0"/>
          <a:lstStyle/>
          <a:p>
            <a:pPr defTabSz="914400">
              <a:lnSpc>
                <a:spcPct val="100000"/>
              </a:lnSpc>
              <a:defRPr sz="1800"/>
            </a:pPr>
            <a:endParaRPr sz="1800"/>
          </a:p>
        </p:txBody>
      </p:sp>
      <p:sp>
        <p:nvSpPr>
          <p:cNvPr id="1420" name="Shape 1420"/>
          <p:cNvSpPr>
            <a:spLocks noGrp="1"/>
          </p:cNvSpPr>
          <p:nvPr>
            <p:ph type="title"/>
          </p:nvPr>
        </p:nvSpPr>
        <p:spPr>
          <a:xfrm>
            <a:off x="2060801" y="4136625"/>
            <a:ext cx="4285722" cy="723054"/>
          </a:xfrm>
          <a:prstGeom prst="rect">
            <a:avLst/>
          </a:prstGeom>
        </p:spPr>
        <p:txBody>
          <a:bodyPr lIns="0" tIns="0" rIns="0" bIns="0" anchor="t">
            <a:noAutofit/>
          </a:bodyPr>
          <a:lstStyle>
            <a:lvl1pPr algn="l">
              <a:defRPr sz="3000" b="1" spc="1230" baseline="10000">
                <a:latin typeface="+mn-lt"/>
                <a:ea typeface="+mn-ea"/>
                <a:cs typeface="+mn-cs"/>
                <a:sym typeface="Calibri"/>
              </a:defRPr>
            </a:lvl1pPr>
          </a:lstStyle>
          <a:p>
            <a:r>
              <a:rPr lang="en-US"/>
              <a:t>Click to edit Master title style</a:t>
            </a:r>
            <a:endParaRPr/>
          </a:p>
        </p:txBody>
      </p:sp>
      <p:sp>
        <p:nvSpPr>
          <p:cNvPr id="1421" name="Shape 1421"/>
          <p:cNvSpPr>
            <a:spLocks noGrp="1"/>
          </p:cNvSpPr>
          <p:nvPr>
            <p:ph type="body" sz="quarter" idx="15"/>
          </p:nvPr>
        </p:nvSpPr>
        <p:spPr>
          <a:xfrm>
            <a:off x="13792124" y="6385471"/>
            <a:ext cx="4001592" cy="487562"/>
          </a:xfrm>
          <a:prstGeom prst="rect">
            <a:avLst/>
          </a:prstGeom>
        </p:spPr>
        <p:txBody>
          <a:bodyPr lIns="0" tIns="0" rIns="0" bIns="0" anchor="t">
            <a:noAutofit/>
          </a:bodyPr>
          <a:lstStyle>
            <a:lvl1pPr marL="0" indent="0" algn="ctr">
              <a:spcBef>
                <a:spcPts val="0"/>
              </a:spcBef>
              <a:buSzTx/>
              <a:buNone/>
              <a:defRPr sz="3000" b="1" cap="all" spc="1230" baseline="10000">
                <a:solidFill>
                  <a:srgbClr val="FFFFFF"/>
                </a:solidFill>
                <a:latin typeface="+mn-lt"/>
                <a:ea typeface="+mn-ea"/>
                <a:cs typeface="+mn-cs"/>
                <a:sym typeface="Calibri"/>
              </a:defRPr>
            </a:lvl1pPr>
          </a:lstStyle>
          <a:p>
            <a:pPr lvl="0"/>
            <a:r>
              <a:rPr lang="en-US"/>
              <a:t>Click to edit Master text styles</a:t>
            </a:r>
          </a:p>
        </p:txBody>
      </p:sp>
      <p:sp>
        <p:nvSpPr>
          <p:cNvPr id="1422" name="Shape 1422"/>
          <p:cNvSpPr>
            <a:spLocks noGrp="1"/>
          </p:cNvSpPr>
          <p:nvPr>
            <p:ph type="body" sz="quarter" idx="16"/>
          </p:nvPr>
        </p:nvSpPr>
        <p:spPr>
          <a:xfrm>
            <a:off x="14216187" y="6925120"/>
            <a:ext cx="3153470" cy="1206772"/>
          </a:xfrm>
          <a:prstGeom prst="rect">
            <a:avLst/>
          </a:prstGeom>
        </p:spPr>
        <p:txBody>
          <a:bodyPr lIns="0" tIns="0" rIns="0" bIns="0" anchor="t">
            <a:noAutofit/>
          </a:bodyPr>
          <a:lstStyle>
            <a:lvl1pPr marL="0" indent="0" algn="ctr" defTabSz="1828800">
              <a:spcBef>
                <a:spcPts val="0"/>
              </a:spcBef>
              <a:buSzTx/>
              <a:buNone/>
              <a:defRPr spc="50">
                <a:solidFill>
                  <a:srgbClr val="FFFFFF"/>
                </a:solidFill>
              </a:defRPr>
            </a:lvl1pPr>
          </a:lstStyle>
          <a:p>
            <a:pPr lvl="0"/>
            <a:r>
              <a:rPr lang="en-US"/>
              <a:t>Click to edit Master text styles</a:t>
            </a:r>
          </a:p>
        </p:txBody>
      </p:sp>
      <p:sp>
        <p:nvSpPr>
          <p:cNvPr id="1423" name="Shape 1423"/>
          <p:cNvSpPr/>
          <p:nvPr/>
        </p:nvSpPr>
        <p:spPr>
          <a:xfrm>
            <a:off x="17810208" y="9085669"/>
            <a:ext cx="1333268" cy="1333266"/>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12700">
            <a:solidFill>
              <a:schemeClr val="accent6">
                <a:hueOff val="-4754211"/>
                <a:satOff val="44162"/>
                <a:lumOff val="5094"/>
              </a:schemeClr>
            </a:solidFill>
          </a:ln>
        </p:spPr>
        <p:txBody>
          <a:bodyPr lIns="0" tIns="0" rIns="0" bIns="0"/>
          <a:lstStyle/>
          <a:p>
            <a:pPr defTabSz="914400">
              <a:lnSpc>
                <a:spcPct val="100000"/>
              </a:lnSpc>
              <a:defRPr sz="1800"/>
            </a:pPr>
            <a:endParaRPr sz="1800"/>
          </a:p>
        </p:txBody>
      </p:sp>
      <p:sp>
        <p:nvSpPr>
          <p:cNvPr id="1424" name="Shape 1424"/>
          <p:cNvSpPr>
            <a:spLocks noGrp="1"/>
          </p:cNvSpPr>
          <p:nvPr>
            <p:ph type="body" sz="quarter" idx="17"/>
          </p:nvPr>
        </p:nvSpPr>
        <p:spPr>
          <a:xfrm>
            <a:off x="19308926" y="9341083"/>
            <a:ext cx="4001592" cy="487562"/>
          </a:xfrm>
          <a:prstGeom prst="rect">
            <a:avLst/>
          </a:prstGeom>
        </p:spPr>
        <p:txBody>
          <a:bodyPr lIns="0" tIns="0" rIns="0" bIns="0" anchor="t">
            <a:noAutofit/>
          </a:bodyPr>
          <a:lstStyle>
            <a:lvl1pPr marL="0" indent="0" algn="l">
              <a:spcBef>
                <a:spcPts val="0"/>
              </a:spcBef>
              <a:buSzTx/>
              <a:buNone/>
              <a:defRPr sz="3000" b="1" cap="all" spc="1230" baseline="10000">
                <a:latin typeface="+mn-lt"/>
                <a:ea typeface="+mn-ea"/>
                <a:cs typeface="+mn-cs"/>
                <a:sym typeface="Calibri"/>
              </a:defRPr>
            </a:lvl1pPr>
          </a:lstStyle>
          <a:p>
            <a:pPr lvl="0"/>
            <a:r>
              <a:rPr lang="en-US"/>
              <a:t>Click to edit Master text styles</a:t>
            </a:r>
          </a:p>
        </p:txBody>
      </p:sp>
      <p:sp>
        <p:nvSpPr>
          <p:cNvPr id="1425" name="Shape 1425"/>
          <p:cNvSpPr>
            <a:spLocks noGrp="1"/>
          </p:cNvSpPr>
          <p:nvPr>
            <p:ph type="body" sz="quarter" idx="18"/>
          </p:nvPr>
        </p:nvSpPr>
        <p:spPr>
          <a:xfrm>
            <a:off x="19308927" y="9880732"/>
            <a:ext cx="4176614" cy="2187588"/>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1426" name="Shape 1426"/>
          <p:cNvSpPr>
            <a:spLocks noGrp="1"/>
          </p:cNvSpPr>
          <p:nvPr>
            <p:ph type="body" sz="quarter" idx="19"/>
          </p:nvPr>
        </p:nvSpPr>
        <p:spPr>
          <a:xfrm>
            <a:off x="7295672" y="4533803"/>
            <a:ext cx="4001592" cy="487562"/>
          </a:xfrm>
          <a:prstGeom prst="rect">
            <a:avLst/>
          </a:prstGeom>
        </p:spPr>
        <p:txBody>
          <a:bodyPr lIns="0" tIns="0" rIns="0" bIns="0" anchor="t">
            <a:noAutofit/>
          </a:bodyPr>
          <a:lstStyle>
            <a:lvl1pPr marL="0" indent="0" algn="r">
              <a:spcBef>
                <a:spcPts val="0"/>
              </a:spcBef>
              <a:buSzTx/>
              <a:buNone/>
              <a:defRPr sz="3000" b="1" cap="all" spc="1230" baseline="10000">
                <a:latin typeface="+mn-lt"/>
                <a:ea typeface="+mn-ea"/>
                <a:cs typeface="+mn-cs"/>
                <a:sym typeface="Calibri"/>
              </a:defRPr>
            </a:lvl1pPr>
          </a:lstStyle>
          <a:p>
            <a:pPr lvl="0"/>
            <a:r>
              <a:rPr lang="en-US"/>
              <a:t>Click to edit Master text styles</a:t>
            </a:r>
          </a:p>
        </p:txBody>
      </p:sp>
      <p:sp>
        <p:nvSpPr>
          <p:cNvPr id="1427" name="Shape 1427"/>
          <p:cNvSpPr>
            <a:spLocks noGrp="1"/>
          </p:cNvSpPr>
          <p:nvPr>
            <p:ph type="body" sz="quarter" idx="20"/>
          </p:nvPr>
        </p:nvSpPr>
        <p:spPr>
          <a:xfrm>
            <a:off x="7120649" y="5073453"/>
            <a:ext cx="4176614" cy="1857982"/>
          </a:xfrm>
          <a:prstGeom prst="rect">
            <a:avLst/>
          </a:prstGeom>
        </p:spPr>
        <p:txBody>
          <a:bodyPr lIns="0" tIns="0" rIns="0" bIns="0" anchor="t">
            <a:noAutofit/>
          </a:bodyPr>
          <a:lstStyle>
            <a:lvl1pPr marL="0" indent="0" algn="r">
              <a:spcBef>
                <a:spcPts val="0"/>
              </a:spcBef>
              <a:buSzTx/>
              <a:buNone/>
            </a:lvl1pPr>
          </a:lstStyle>
          <a:p>
            <a:pPr lvl="0"/>
            <a:r>
              <a:rPr lang="en-US"/>
              <a:t>Click to edit Master text styles</a:t>
            </a:r>
          </a:p>
        </p:txBody>
      </p:sp>
      <p:sp>
        <p:nvSpPr>
          <p:cNvPr id="1428" name="Shape 1428"/>
          <p:cNvSpPr/>
          <p:nvPr/>
        </p:nvSpPr>
        <p:spPr>
          <a:xfrm>
            <a:off x="11510528" y="4410741"/>
            <a:ext cx="1333268" cy="1333266"/>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12700">
            <a:solidFill>
              <a:schemeClr val="accent6">
                <a:hueOff val="-4754211"/>
                <a:satOff val="44162"/>
                <a:lumOff val="5094"/>
              </a:schemeClr>
            </a:solidFill>
          </a:ln>
        </p:spPr>
        <p:txBody>
          <a:bodyPr lIns="0" tIns="0" rIns="0" bIns="0"/>
          <a:lstStyle/>
          <a:p>
            <a:pPr defTabSz="914400">
              <a:lnSpc>
                <a:spcPct val="100000"/>
              </a:lnSpc>
              <a:defRPr sz="1800"/>
            </a:pPr>
            <a:endParaRPr sz="1800"/>
          </a:p>
        </p:txBody>
      </p:sp>
      <p:sp>
        <p:nvSpPr>
          <p:cNvPr id="1429" name="Shape 1429"/>
          <p:cNvSpPr>
            <a:spLocks noGrp="1"/>
          </p:cNvSpPr>
          <p:nvPr>
            <p:ph type="body" sz="quarter" idx="21"/>
          </p:nvPr>
        </p:nvSpPr>
        <p:spPr>
          <a:xfrm>
            <a:off x="8038986" y="9208729"/>
            <a:ext cx="4001592" cy="487562"/>
          </a:xfrm>
          <a:prstGeom prst="rect">
            <a:avLst/>
          </a:prstGeom>
        </p:spPr>
        <p:txBody>
          <a:bodyPr lIns="0" tIns="0" rIns="0" bIns="0" anchor="t">
            <a:noAutofit/>
          </a:bodyPr>
          <a:lstStyle>
            <a:lvl1pPr marL="0" indent="0" algn="r">
              <a:spcBef>
                <a:spcPts val="0"/>
              </a:spcBef>
              <a:buSzTx/>
              <a:buNone/>
              <a:defRPr sz="3000" b="1" cap="all" spc="1230" baseline="10000">
                <a:latin typeface="+mn-lt"/>
                <a:ea typeface="+mn-ea"/>
                <a:cs typeface="+mn-cs"/>
                <a:sym typeface="Calibri"/>
              </a:defRPr>
            </a:lvl1pPr>
          </a:lstStyle>
          <a:p>
            <a:pPr lvl="0"/>
            <a:r>
              <a:rPr lang="en-US"/>
              <a:t>Click to edit Master text styles</a:t>
            </a:r>
          </a:p>
        </p:txBody>
      </p:sp>
      <p:sp>
        <p:nvSpPr>
          <p:cNvPr id="1430" name="Shape 1430"/>
          <p:cNvSpPr>
            <a:spLocks noGrp="1"/>
          </p:cNvSpPr>
          <p:nvPr>
            <p:ph type="body" sz="quarter" idx="22"/>
          </p:nvPr>
        </p:nvSpPr>
        <p:spPr>
          <a:xfrm>
            <a:off x="7863962" y="9748378"/>
            <a:ext cx="4176616" cy="2187588"/>
          </a:xfrm>
          <a:prstGeom prst="rect">
            <a:avLst/>
          </a:prstGeom>
        </p:spPr>
        <p:txBody>
          <a:bodyPr lIns="0" tIns="0" rIns="0" bIns="0" anchor="t">
            <a:noAutofit/>
          </a:bodyPr>
          <a:lstStyle>
            <a:lvl1pPr marL="0" indent="0" algn="r">
              <a:spcBef>
                <a:spcPts val="0"/>
              </a:spcBef>
              <a:buSzTx/>
              <a:buNone/>
            </a:lvl1pPr>
          </a:lstStyle>
          <a:p>
            <a:pPr lvl="0"/>
            <a:r>
              <a:rPr lang="en-US"/>
              <a:t>Click to edit Master text styles</a:t>
            </a:r>
          </a:p>
        </p:txBody>
      </p:sp>
      <p:sp>
        <p:nvSpPr>
          <p:cNvPr id="1431" name="Shape 1431"/>
          <p:cNvSpPr/>
          <p:nvPr/>
        </p:nvSpPr>
        <p:spPr>
          <a:xfrm>
            <a:off x="12359646" y="9085669"/>
            <a:ext cx="1333268" cy="1333266"/>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12700">
            <a:solidFill>
              <a:schemeClr val="accent6">
                <a:hueOff val="-4754211"/>
                <a:satOff val="44162"/>
                <a:lumOff val="5094"/>
              </a:schemeClr>
            </a:solidFill>
          </a:ln>
        </p:spPr>
        <p:txBody>
          <a:bodyPr lIns="0" tIns="0" rIns="0" bIns="0"/>
          <a:lstStyle/>
          <a:p>
            <a:pPr defTabSz="914400">
              <a:lnSpc>
                <a:spcPct val="100000"/>
              </a:lnSpc>
              <a:defRPr sz="1800"/>
            </a:pPr>
            <a:endParaRPr sz="1800"/>
          </a:p>
        </p:txBody>
      </p:sp>
      <p:sp>
        <p:nvSpPr>
          <p:cNvPr id="1432" name="Shape 1432"/>
          <p:cNvSpPr/>
          <p:nvPr/>
        </p:nvSpPr>
        <p:spPr>
          <a:xfrm>
            <a:off x="2058558" y="6858349"/>
            <a:ext cx="1382488" cy="2"/>
          </a:xfrm>
          <a:prstGeom prst="line">
            <a:avLst/>
          </a:prstGeom>
          <a:ln w="50800">
            <a:solidFill>
              <a:schemeClr val="accent6">
                <a:hueOff val="-4754211"/>
                <a:satOff val="44162"/>
                <a:lumOff val="5094"/>
              </a:schemeClr>
            </a:solidFill>
            <a:miter/>
          </a:ln>
        </p:spPr>
        <p:txBody>
          <a:bodyPr tIns="91440" bIns="91440"/>
          <a:lstStyle/>
          <a:p>
            <a:pPr>
              <a:lnSpc>
                <a:spcPct val="100000"/>
              </a:lnSpc>
              <a:defRPr sz="3600"/>
            </a:pPr>
            <a:endParaRPr sz="3600"/>
          </a:p>
        </p:txBody>
      </p:sp>
      <p:sp>
        <p:nvSpPr>
          <p:cNvPr id="1433" name="Shape 1433"/>
          <p:cNvSpPr>
            <a:spLocks noGrp="1"/>
          </p:cNvSpPr>
          <p:nvPr>
            <p:ph type="body" sz="quarter" idx="23"/>
          </p:nvPr>
        </p:nvSpPr>
        <p:spPr>
          <a:xfrm>
            <a:off x="2058558" y="7329650"/>
            <a:ext cx="6170620" cy="2907448"/>
          </a:xfrm>
          <a:prstGeom prst="rect">
            <a:avLst/>
          </a:prstGeom>
        </p:spPr>
        <p:txBody>
          <a:bodyPr lIns="0" tIns="0" rIns="0" bIns="0" anchor="t">
            <a:noAutofit/>
          </a:bodyPr>
          <a:lstStyle>
            <a:lvl1pPr marL="0" indent="0" defTabSz="1828800">
              <a:spcBef>
                <a:spcPts val="0"/>
              </a:spcBef>
              <a:buSzTx/>
              <a:buNone/>
              <a:defRPr spc="50">
                <a:solidFill>
                  <a:srgbClr val="53585F"/>
                </a:solidFill>
              </a:defRPr>
            </a:lvl1pPr>
          </a:lstStyle>
          <a:p>
            <a:pPr lvl="0"/>
            <a:r>
              <a:rPr lang="en-US"/>
              <a:t>Click to edit Master text styles</a:t>
            </a:r>
          </a:p>
        </p:txBody>
      </p:sp>
      <p:sp>
        <p:nvSpPr>
          <p:cNvPr id="1434" name="Shape 1434"/>
          <p:cNvSpPr>
            <a:spLocks noGrp="1"/>
          </p:cNvSpPr>
          <p:nvPr>
            <p:ph type="body" sz="quarter" idx="24"/>
          </p:nvPr>
        </p:nvSpPr>
        <p:spPr>
          <a:xfrm>
            <a:off x="2058559" y="4878063"/>
            <a:ext cx="6433346" cy="1994230"/>
          </a:xfrm>
          <a:prstGeom prst="rect">
            <a:avLst/>
          </a:prstGeom>
        </p:spPr>
        <p:txBody>
          <a:bodyPr lIns="0" tIns="0" rIns="0" bIns="0" anchor="t">
            <a:noAutofit/>
          </a:bodyPr>
          <a:lstStyle>
            <a:lvl1pPr marL="0" indent="0" defTabSz="1828800">
              <a:spcBef>
                <a:spcPts val="0"/>
              </a:spcBef>
              <a:buSzTx/>
              <a:buNone/>
              <a:defRPr sz="7200">
                <a:latin typeface="+mn-lt"/>
                <a:ea typeface="+mn-ea"/>
                <a:cs typeface="+mn-cs"/>
                <a:sym typeface="Calibri"/>
              </a:defRPr>
            </a:lvl1pPr>
          </a:lstStyle>
          <a:p>
            <a:pPr lvl="0"/>
            <a:r>
              <a:rPr lang="en-US"/>
              <a:t>Click to edit Master text styles</a:t>
            </a:r>
          </a:p>
        </p:txBody>
      </p:sp>
      <p:sp>
        <p:nvSpPr>
          <p:cNvPr id="1435" name="Shape 1435"/>
          <p:cNvSpPr>
            <a:spLocks noGrp="1"/>
          </p:cNvSpPr>
          <p:nvPr>
            <p:ph type="sldNum" sz="quarter" idx="2"/>
          </p:nvPr>
        </p:nvSpPr>
        <p:spPr>
          <a:xfrm>
            <a:off x="12185650" y="13081000"/>
            <a:ext cx="327013" cy="287258"/>
          </a:xfrm>
          <a:prstGeom prst="rect">
            <a:avLst/>
          </a:prstGeom>
        </p:spPr>
        <p:txBody>
          <a:bodyPr/>
          <a:lstStyle/>
          <a:p>
            <a:fld id="{4E916601-60A1-4D59-9ECC-4B0ED11E2880}" type="slidenum">
              <a:rPr lang="en-US" smtClean="0"/>
              <a:t>‹#›</a:t>
            </a:fld>
            <a:endParaRPr lang="en-US" dirty="0"/>
          </a:p>
        </p:txBody>
      </p:sp>
      <p:sp>
        <p:nvSpPr>
          <p:cNvPr id="23" name="Shape 1428"/>
          <p:cNvSpPr/>
          <p:nvPr userDrawn="1"/>
        </p:nvSpPr>
        <p:spPr>
          <a:xfrm>
            <a:off x="15062570" y="1834643"/>
            <a:ext cx="1333268" cy="1333266"/>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12700">
            <a:solidFill>
              <a:schemeClr val="accent6">
                <a:hueOff val="-4754211"/>
                <a:satOff val="44162"/>
                <a:lumOff val="5094"/>
              </a:schemeClr>
            </a:solidFill>
          </a:ln>
        </p:spPr>
        <p:txBody>
          <a:bodyPr lIns="0" tIns="0" rIns="0" bIns="0"/>
          <a:lstStyle/>
          <a:p>
            <a:pPr defTabSz="914400">
              <a:lnSpc>
                <a:spcPct val="100000"/>
              </a:lnSpc>
              <a:defRPr sz="1800"/>
            </a:pPr>
            <a:endParaRPr sz="1800"/>
          </a:p>
        </p:txBody>
      </p:sp>
      <p:sp>
        <p:nvSpPr>
          <p:cNvPr id="26" name="Shape 1416"/>
          <p:cNvSpPr>
            <a:spLocks noGrp="1"/>
          </p:cNvSpPr>
          <p:nvPr>
            <p:ph type="body" sz="quarter" idx="25"/>
          </p:nvPr>
        </p:nvSpPr>
        <p:spPr>
          <a:xfrm>
            <a:off x="16567354" y="867831"/>
            <a:ext cx="4001592" cy="487562"/>
          </a:xfrm>
          <a:prstGeom prst="rect">
            <a:avLst/>
          </a:prstGeom>
        </p:spPr>
        <p:txBody>
          <a:bodyPr lIns="0" tIns="0" rIns="0" bIns="0" anchor="t">
            <a:noAutofit/>
          </a:bodyPr>
          <a:lstStyle>
            <a:lvl1pPr marL="0" indent="0" algn="l">
              <a:spcBef>
                <a:spcPts val="0"/>
              </a:spcBef>
              <a:buSzTx/>
              <a:buNone/>
              <a:defRPr sz="3000" b="1" cap="all" spc="1230" baseline="10000">
                <a:latin typeface="+mn-lt"/>
                <a:ea typeface="+mn-ea"/>
                <a:cs typeface="+mn-cs"/>
                <a:sym typeface="Calibri"/>
              </a:defRPr>
            </a:lvl1pPr>
          </a:lstStyle>
          <a:p>
            <a:pPr lvl="0"/>
            <a:r>
              <a:rPr lang="en-US"/>
              <a:t>Click to edit Master text styles</a:t>
            </a:r>
          </a:p>
        </p:txBody>
      </p:sp>
      <p:sp>
        <p:nvSpPr>
          <p:cNvPr id="27" name="Shape 1417"/>
          <p:cNvSpPr>
            <a:spLocks noGrp="1"/>
          </p:cNvSpPr>
          <p:nvPr>
            <p:ph type="body" sz="quarter" idx="26"/>
          </p:nvPr>
        </p:nvSpPr>
        <p:spPr>
          <a:xfrm>
            <a:off x="16567355" y="1407482"/>
            <a:ext cx="4176614" cy="2187588"/>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Tree>
  </p:cSld>
  <p:clrMapOvr>
    <a:masterClrMapping/>
  </p:clrMapOvr>
  <p:transition spd="med"/>
  <p:extLst>
    <p:ext uri="{DCECCB84-F9BA-43D5-87BE-67443E8EF086}">
      <p15:sldGuideLst xmlns:p15="http://schemas.microsoft.com/office/powerpoint/2012/main">
        <p15:guide id="1" orient="horz" pos="3264">
          <p15:clr>
            <a:srgbClr val="FBAE40"/>
          </p15:clr>
        </p15:guide>
        <p15:guide id="2" pos="3888">
          <p15:clr>
            <a:srgbClr val="FBAE40"/>
          </p15:clr>
        </p15:guide>
        <p15:guide id="3" pos="6024">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x" preserve="1">
  <p:cSld name="1_Title3 + 7 points Icon Body BLU">
    <p:spTree>
      <p:nvGrpSpPr>
        <p:cNvPr id="1" name=""/>
        <p:cNvGrpSpPr/>
        <p:nvPr/>
      </p:nvGrpSpPr>
      <p:grpSpPr>
        <a:xfrm>
          <a:off x="0" y="0"/>
          <a:ext cx="0" cy="0"/>
          <a:chOff x="0" y="0"/>
          <a:chExt cx="0" cy="0"/>
        </a:xfrm>
      </p:grpSpPr>
      <p:sp>
        <p:nvSpPr>
          <p:cNvPr id="1165" name="Shape 1165"/>
          <p:cNvSpPr/>
          <p:nvPr/>
        </p:nvSpPr>
        <p:spPr>
          <a:xfrm>
            <a:off x="11330175" y="2395259"/>
            <a:ext cx="8925492" cy="8925482"/>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6350">
            <a:solidFill>
              <a:srgbClr val="000000">
                <a:alpha val="31557"/>
              </a:srgbClr>
            </a:solidFill>
          </a:ln>
        </p:spPr>
        <p:txBody>
          <a:bodyPr lIns="0" tIns="0" rIns="0" bIns="0"/>
          <a:lstStyle/>
          <a:p>
            <a:pPr defTabSz="914400">
              <a:lnSpc>
                <a:spcPct val="100000"/>
              </a:lnSpc>
              <a:defRPr sz="1800"/>
            </a:pPr>
            <a:endParaRPr/>
          </a:p>
        </p:txBody>
      </p:sp>
      <p:sp>
        <p:nvSpPr>
          <p:cNvPr id="1166" name="Shape 1166"/>
          <p:cNvSpPr>
            <a:spLocks noGrp="1"/>
          </p:cNvSpPr>
          <p:nvPr>
            <p:ph type="body" sz="quarter" idx="13"/>
          </p:nvPr>
        </p:nvSpPr>
        <p:spPr>
          <a:xfrm>
            <a:off x="19273352" y="3470846"/>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1167" name="Shape 1167"/>
          <p:cNvSpPr>
            <a:spLocks noGrp="1"/>
          </p:cNvSpPr>
          <p:nvPr>
            <p:ph type="body" sz="quarter" idx="14"/>
          </p:nvPr>
        </p:nvSpPr>
        <p:spPr>
          <a:xfrm>
            <a:off x="19273352" y="4010497"/>
            <a:ext cx="4176614" cy="1835228"/>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1168" name="Shape 1168"/>
          <p:cNvSpPr/>
          <p:nvPr/>
        </p:nvSpPr>
        <p:spPr>
          <a:xfrm>
            <a:off x="17774635" y="3347785"/>
            <a:ext cx="1333268" cy="1333265"/>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127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1169" name="Shape 1169"/>
          <p:cNvSpPr/>
          <p:nvPr/>
        </p:nvSpPr>
        <p:spPr>
          <a:xfrm>
            <a:off x="13109002" y="4174085"/>
            <a:ext cx="5367839" cy="5367831"/>
          </a:xfrm>
          <a:custGeom>
            <a:avLst/>
            <a:gdLst/>
            <a:ahLst/>
            <a:cxnLst>
              <a:cxn ang="0">
                <a:pos x="wd2" y="hd2"/>
              </a:cxn>
              <a:cxn ang="5400000">
                <a:pos x="wd2" y="hd2"/>
              </a:cxn>
              <a:cxn ang="10800000">
                <a:pos x="wd2" y="hd2"/>
              </a:cxn>
              <a:cxn ang="16200000">
                <a:pos x="wd2" y="hd2"/>
              </a:cxn>
            </a:cxnLst>
            <a:rect l="0" t="0" r="r" b="b"/>
            <a:pathLst>
              <a:path w="20465" h="20465"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a:ln w="6350">
            <a:noFill/>
          </a:ln>
        </p:spPr>
        <p:txBody>
          <a:bodyPr lIns="0" tIns="0" rIns="0" bIns="0"/>
          <a:lstStyle/>
          <a:p>
            <a:pPr defTabSz="914400">
              <a:lnSpc>
                <a:spcPct val="100000"/>
              </a:lnSpc>
              <a:defRPr sz="1800"/>
            </a:pPr>
            <a:endParaRPr/>
          </a:p>
        </p:txBody>
      </p:sp>
      <p:sp>
        <p:nvSpPr>
          <p:cNvPr id="1170" name="Shape 1170"/>
          <p:cNvSpPr>
            <a:spLocks noGrp="1"/>
          </p:cNvSpPr>
          <p:nvPr>
            <p:ph type="title"/>
          </p:nvPr>
        </p:nvSpPr>
        <p:spPr>
          <a:xfrm>
            <a:off x="2058558" y="4456642"/>
            <a:ext cx="4285721" cy="723053"/>
          </a:xfrm>
          <a:prstGeom prst="rect">
            <a:avLst/>
          </a:prstGeom>
        </p:spPr>
        <p:txBody>
          <a:bodyPr lIns="0" tIns="0" rIns="0" bIns="0" anchor="t">
            <a:noAutofit/>
          </a:bodyPr>
          <a:lstStyle>
            <a:lvl1pPr algn="l">
              <a:defRPr sz="2800" b="1" spc="820" baseline="15000">
                <a:latin typeface="+mn-lt"/>
                <a:ea typeface="+mn-ea"/>
                <a:cs typeface="+mn-cs"/>
                <a:sym typeface="Calibri"/>
              </a:defRPr>
            </a:lvl1pPr>
          </a:lstStyle>
          <a:p>
            <a:r>
              <a:rPr lang="en-US"/>
              <a:t>Click to edit Master title style</a:t>
            </a:r>
            <a:endParaRPr/>
          </a:p>
        </p:txBody>
      </p:sp>
      <p:sp>
        <p:nvSpPr>
          <p:cNvPr id="1171" name="Shape 1171"/>
          <p:cNvSpPr>
            <a:spLocks noGrp="1"/>
          </p:cNvSpPr>
          <p:nvPr>
            <p:ph type="body" sz="quarter" idx="15"/>
          </p:nvPr>
        </p:nvSpPr>
        <p:spPr>
          <a:xfrm>
            <a:off x="13792125" y="6279453"/>
            <a:ext cx="4001592" cy="487562"/>
          </a:xfrm>
          <a:prstGeom prst="rect">
            <a:avLst/>
          </a:prstGeom>
        </p:spPr>
        <p:txBody>
          <a:bodyPr lIns="0" tIns="0" rIns="0" bIns="0" anchor="t">
            <a:noAutofit/>
          </a:bodyPr>
          <a:lstStyle>
            <a:lvl1pPr marL="0" indent="0" algn="ctr">
              <a:spcBef>
                <a:spcPts val="0"/>
              </a:spcBef>
              <a:buSzTx/>
              <a:buNone/>
              <a:defRPr sz="3600" b="1" cap="all" spc="820" baseline="15000">
                <a:solidFill>
                  <a:srgbClr val="FFFFFF"/>
                </a:solidFill>
                <a:latin typeface="+mn-lt"/>
                <a:ea typeface="+mn-ea"/>
                <a:cs typeface="+mn-cs"/>
                <a:sym typeface="Calibri"/>
              </a:defRPr>
            </a:lvl1pPr>
          </a:lstStyle>
          <a:p>
            <a:pPr lvl="0"/>
            <a:r>
              <a:rPr lang="en-US"/>
              <a:t>Click to edit Master text styles</a:t>
            </a:r>
          </a:p>
        </p:txBody>
      </p:sp>
      <p:sp>
        <p:nvSpPr>
          <p:cNvPr id="1172" name="Shape 1172"/>
          <p:cNvSpPr>
            <a:spLocks noGrp="1"/>
          </p:cNvSpPr>
          <p:nvPr>
            <p:ph type="body" sz="quarter" idx="16"/>
          </p:nvPr>
        </p:nvSpPr>
        <p:spPr>
          <a:xfrm>
            <a:off x="14216186" y="6819104"/>
            <a:ext cx="3153470" cy="1206772"/>
          </a:xfrm>
          <a:prstGeom prst="rect">
            <a:avLst/>
          </a:prstGeom>
        </p:spPr>
        <p:txBody>
          <a:bodyPr lIns="0" tIns="0" rIns="0" bIns="0" anchor="t">
            <a:noAutofit/>
          </a:bodyPr>
          <a:lstStyle>
            <a:lvl1pPr marL="0" indent="0" algn="ctr" defTabSz="1828800">
              <a:spcBef>
                <a:spcPts val="0"/>
              </a:spcBef>
              <a:buSzTx/>
              <a:buNone/>
              <a:defRPr spc="49">
                <a:solidFill>
                  <a:srgbClr val="FFFFFF"/>
                </a:solidFill>
              </a:defRPr>
            </a:lvl1pPr>
          </a:lstStyle>
          <a:p>
            <a:pPr lvl="0"/>
            <a:r>
              <a:rPr lang="en-US"/>
              <a:t>Click to edit Master text styles</a:t>
            </a:r>
          </a:p>
        </p:txBody>
      </p:sp>
      <p:sp>
        <p:nvSpPr>
          <p:cNvPr id="1173" name="Shape 1173"/>
          <p:cNvSpPr/>
          <p:nvPr/>
        </p:nvSpPr>
        <p:spPr>
          <a:xfrm>
            <a:off x="17858402" y="8979651"/>
            <a:ext cx="1333268" cy="1333266"/>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127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1174" name="Shape 1174"/>
          <p:cNvSpPr>
            <a:spLocks noGrp="1"/>
          </p:cNvSpPr>
          <p:nvPr>
            <p:ph type="body" sz="quarter" idx="17"/>
          </p:nvPr>
        </p:nvSpPr>
        <p:spPr>
          <a:xfrm>
            <a:off x="19357119" y="9235065"/>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1175" name="Shape 1175"/>
          <p:cNvSpPr>
            <a:spLocks noGrp="1"/>
          </p:cNvSpPr>
          <p:nvPr>
            <p:ph type="body" sz="quarter" idx="18"/>
          </p:nvPr>
        </p:nvSpPr>
        <p:spPr>
          <a:xfrm>
            <a:off x="19357119" y="9774716"/>
            <a:ext cx="4176614" cy="1994230"/>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1176" name="Shape 1176"/>
          <p:cNvSpPr>
            <a:spLocks noGrp="1"/>
          </p:cNvSpPr>
          <p:nvPr>
            <p:ph type="body" sz="quarter" idx="19"/>
          </p:nvPr>
        </p:nvSpPr>
        <p:spPr>
          <a:xfrm>
            <a:off x="8170773" y="3578587"/>
            <a:ext cx="4001592" cy="487562"/>
          </a:xfrm>
          <a:prstGeom prst="rect">
            <a:avLst/>
          </a:prstGeom>
        </p:spPr>
        <p:txBody>
          <a:bodyPr lIns="0" tIns="0" rIns="0" bIns="0" anchor="t">
            <a:noAutofit/>
          </a:bodyPr>
          <a:lstStyle>
            <a:lvl1pPr marL="0" indent="0" algn="r">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1177" name="Shape 1177"/>
          <p:cNvSpPr>
            <a:spLocks noGrp="1"/>
          </p:cNvSpPr>
          <p:nvPr>
            <p:ph type="body" sz="quarter" idx="20"/>
          </p:nvPr>
        </p:nvSpPr>
        <p:spPr>
          <a:xfrm>
            <a:off x="8601844" y="4118238"/>
            <a:ext cx="3570520" cy="1546464"/>
          </a:xfrm>
          <a:prstGeom prst="rect">
            <a:avLst/>
          </a:prstGeom>
        </p:spPr>
        <p:txBody>
          <a:bodyPr lIns="0" tIns="0" rIns="0" bIns="0" anchor="t">
            <a:noAutofit/>
          </a:bodyPr>
          <a:lstStyle>
            <a:lvl1pPr marL="0" indent="0" algn="r">
              <a:spcBef>
                <a:spcPts val="0"/>
              </a:spcBef>
              <a:buSzTx/>
              <a:buNone/>
            </a:lvl1pPr>
          </a:lstStyle>
          <a:p>
            <a:pPr lvl="0"/>
            <a:r>
              <a:rPr lang="en-US"/>
              <a:t>Click to edit Master text styles</a:t>
            </a:r>
          </a:p>
        </p:txBody>
      </p:sp>
      <p:sp>
        <p:nvSpPr>
          <p:cNvPr id="1178" name="Shape 1178"/>
          <p:cNvSpPr/>
          <p:nvPr/>
        </p:nvSpPr>
        <p:spPr>
          <a:xfrm>
            <a:off x="12491435" y="3455526"/>
            <a:ext cx="1333267" cy="1333265"/>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127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1179" name="Shape 1179"/>
          <p:cNvSpPr>
            <a:spLocks noGrp="1"/>
          </p:cNvSpPr>
          <p:nvPr>
            <p:ph type="body" sz="quarter" idx="21"/>
          </p:nvPr>
        </p:nvSpPr>
        <p:spPr>
          <a:xfrm>
            <a:off x="8049081" y="9079638"/>
            <a:ext cx="4001592" cy="487561"/>
          </a:xfrm>
          <a:prstGeom prst="rect">
            <a:avLst/>
          </a:prstGeom>
        </p:spPr>
        <p:txBody>
          <a:bodyPr lIns="0" tIns="0" rIns="0" bIns="0" anchor="t">
            <a:noAutofit/>
          </a:bodyPr>
          <a:lstStyle>
            <a:lvl1pPr marL="0" indent="0" algn="r">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1180" name="Shape 1180"/>
          <p:cNvSpPr>
            <a:spLocks noGrp="1"/>
          </p:cNvSpPr>
          <p:nvPr>
            <p:ph type="body" sz="quarter" idx="22"/>
          </p:nvPr>
        </p:nvSpPr>
        <p:spPr>
          <a:xfrm>
            <a:off x="7615891" y="9619288"/>
            <a:ext cx="4434782" cy="2128718"/>
          </a:xfrm>
          <a:prstGeom prst="rect">
            <a:avLst/>
          </a:prstGeom>
        </p:spPr>
        <p:txBody>
          <a:bodyPr lIns="0" tIns="0" rIns="0" bIns="0" anchor="t">
            <a:noAutofit/>
          </a:bodyPr>
          <a:lstStyle>
            <a:lvl1pPr marL="0" indent="0" algn="r">
              <a:spcBef>
                <a:spcPts val="0"/>
              </a:spcBef>
              <a:buSzTx/>
              <a:buNone/>
            </a:lvl1pPr>
          </a:lstStyle>
          <a:p>
            <a:pPr lvl="0"/>
            <a:r>
              <a:rPr lang="en-US"/>
              <a:t>Click to edit Master text styles</a:t>
            </a:r>
          </a:p>
        </p:txBody>
      </p:sp>
      <p:sp>
        <p:nvSpPr>
          <p:cNvPr id="1181" name="Shape 1181"/>
          <p:cNvSpPr/>
          <p:nvPr/>
        </p:nvSpPr>
        <p:spPr>
          <a:xfrm>
            <a:off x="12369742" y="8956577"/>
            <a:ext cx="1333268" cy="1333265"/>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127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1182" name="Shape 1182"/>
          <p:cNvSpPr/>
          <p:nvPr/>
        </p:nvSpPr>
        <p:spPr>
          <a:xfrm>
            <a:off x="2058558" y="6858348"/>
            <a:ext cx="1382487"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1183" name="Shape 1183"/>
          <p:cNvSpPr>
            <a:spLocks noGrp="1"/>
          </p:cNvSpPr>
          <p:nvPr>
            <p:ph type="body" sz="quarter" idx="23"/>
          </p:nvPr>
        </p:nvSpPr>
        <p:spPr>
          <a:xfrm>
            <a:off x="2058558" y="7329649"/>
            <a:ext cx="6170619" cy="2907447"/>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pPr lvl="0"/>
            <a:r>
              <a:rPr lang="en-US"/>
              <a:t>Click to edit Master text styles</a:t>
            </a:r>
          </a:p>
        </p:txBody>
      </p:sp>
      <p:sp>
        <p:nvSpPr>
          <p:cNvPr id="1184" name="Shape 1184"/>
          <p:cNvSpPr>
            <a:spLocks noGrp="1"/>
          </p:cNvSpPr>
          <p:nvPr>
            <p:ph type="body" sz="quarter" idx="24"/>
          </p:nvPr>
        </p:nvSpPr>
        <p:spPr>
          <a:xfrm>
            <a:off x="2058558" y="4878061"/>
            <a:ext cx="6433345" cy="1994230"/>
          </a:xfrm>
          <a:prstGeom prst="rect">
            <a:avLst/>
          </a:prstGeom>
        </p:spPr>
        <p:txBody>
          <a:bodyPr lIns="0" tIns="0" rIns="0" bIns="0" anchor="t">
            <a:noAutofit/>
          </a:bodyPr>
          <a:lstStyle>
            <a:lvl1pPr marL="0" indent="0" defTabSz="1828800">
              <a:spcBef>
                <a:spcPts val="0"/>
              </a:spcBef>
              <a:buSzTx/>
              <a:buNone/>
              <a:defRPr sz="7200">
                <a:latin typeface="+mn-lt"/>
                <a:ea typeface="+mn-ea"/>
                <a:cs typeface="+mn-cs"/>
                <a:sym typeface="Calibri"/>
              </a:defRPr>
            </a:lvl1pPr>
          </a:lstStyle>
          <a:p>
            <a:pPr lvl="0"/>
            <a:r>
              <a:rPr lang="en-US"/>
              <a:t>Click to edit Master text styles</a:t>
            </a:r>
          </a:p>
        </p:txBody>
      </p:sp>
      <p:sp>
        <p:nvSpPr>
          <p:cNvPr id="1185" name="Shape 1185"/>
          <p:cNvSpPr>
            <a:spLocks noGrp="1"/>
          </p:cNvSpPr>
          <p:nvPr>
            <p:ph type="body" sz="quarter" idx="25"/>
          </p:nvPr>
        </p:nvSpPr>
        <p:spPr>
          <a:xfrm>
            <a:off x="6443573" y="6276073"/>
            <a:ext cx="4001592" cy="487562"/>
          </a:xfrm>
          <a:prstGeom prst="rect">
            <a:avLst/>
          </a:prstGeom>
        </p:spPr>
        <p:txBody>
          <a:bodyPr lIns="0" tIns="0" rIns="0" bIns="0" anchor="t">
            <a:noAutofit/>
          </a:bodyPr>
          <a:lstStyle>
            <a:lvl1pPr marL="0" indent="0" algn="r">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1186" name="Shape 1186"/>
          <p:cNvSpPr>
            <a:spLocks noGrp="1"/>
          </p:cNvSpPr>
          <p:nvPr>
            <p:ph type="body" sz="quarter" idx="26"/>
          </p:nvPr>
        </p:nvSpPr>
        <p:spPr>
          <a:xfrm>
            <a:off x="7374178" y="6815723"/>
            <a:ext cx="3070987" cy="1112894"/>
          </a:xfrm>
          <a:prstGeom prst="rect">
            <a:avLst/>
          </a:prstGeom>
        </p:spPr>
        <p:txBody>
          <a:bodyPr lIns="0" tIns="0" rIns="0" bIns="0" anchor="t">
            <a:noAutofit/>
          </a:bodyPr>
          <a:lstStyle>
            <a:lvl1pPr marL="0" indent="0" algn="r">
              <a:spcBef>
                <a:spcPts val="0"/>
              </a:spcBef>
              <a:buSzTx/>
              <a:buNone/>
            </a:lvl1pPr>
          </a:lstStyle>
          <a:p>
            <a:pPr lvl="0"/>
            <a:r>
              <a:rPr lang="en-US"/>
              <a:t>Click to edit Master text styles</a:t>
            </a:r>
          </a:p>
        </p:txBody>
      </p:sp>
      <p:sp>
        <p:nvSpPr>
          <p:cNvPr id="1187" name="Shape 1187"/>
          <p:cNvSpPr/>
          <p:nvPr/>
        </p:nvSpPr>
        <p:spPr>
          <a:xfrm>
            <a:off x="10764235" y="6153012"/>
            <a:ext cx="1333267" cy="1333265"/>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127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1188" name="Shape 1188"/>
          <p:cNvSpPr>
            <a:spLocks noGrp="1"/>
          </p:cNvSpPr>
          <p:nvPr>
            <p:ph type="body" sz="quarter" idx="27"/>
          </p:nvPr>
        </p:nvSpPr>
        <p:spPr>
          <a:xfrm>
            <a:off x="20987056" y="6417661"/>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1189" name="Shape 1189"/>
          <p:cNvSpPr>
            <a:spLocks noGrp="1"/>
          </p:cNvSpPr>
          <p:nvPr>
            <p:ph type="body" sz="quarter" idx="28"/>
          </p:nvPr>
        </p:nvSpPr>
        <p:spPr>
          <a:xfrm>
            <a:off x="20987056" y="6957312"/>
            <a:ext cx="3153471" cy="1705817"/>
          </a:xfrm>
          <a:prstGeom prst="rect">
            <a:avLst/>
          </a:prstGeom>
        </p:spPr>
        <p:txBody>
          <a:bodyPr lIns="0" tIns="0" rIns="0" bIns="0" anchor="t">
            <a:noAutofit/>
          </a:bodyPr>
          <a:lstStyle>
            <a:lvl1pPr marL="0" indent="0">
              <a:spcBef>
                <a:spcPts val="0"/>
              </a:spcBef>
              <a:buSzTx/>
              <a:buNone/>
            </a:lvl1pPr>
          </a:lstStyle>
          <a:p>
            <a:pPr lvl="0"/>
            <a:r>
              <a:rPr lang="en-US"/>
              <a:t>Click to edit Master text styles</a:t>
            </a:r>
          </a:p>
        </p:txBody>
      </p:sp>
      <p:sp>
        <p:nvSpPr>
          <p:cNvPr id="1190" name="Shape 1190"/>
          <p:cNvSpPr/>
          <p:nvPr/>
        </p:nvSpPr>
        <p:spPr>
          <a:xfrm>
            <a:off x="19488340" y="6294600"/>
            <a:ext cx="1333268" cy="1333266"/>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127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1191" name="Shape 1191"/>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x" preserve="1">
  <p:cSld name="Steps 1">
    <p:spTree>
      <p:nvGrpSpPr>
        <p:cNvPr id="1" name=""/>
        <p:cNvGrpSpPr/>
        <p:nvPr/>
      </p:nvGrpSpPr>
      <p:grpSpPr>
        <a:xfrm>
          <a:off x="0" y="0"/>
          <a:ext cx="0" cy="0"/>
          <a:chOff x="0" y="0"/>
          <a:chExt cx="0" cy="0"/>
        </a:xfrm>
      </p:grpSpPr>
      <p:sp>
        <p:nvSpPr>
          <p:cNvPr id="1258" name="Shape 1258"/>
          <p:cNvSpPr/>
          <p:nvPr/>
        </p:nvSpPr>
        <p:spPr>
          <a:xfrm>
            <a:off x="10049140" y="4538874"/>
            <a:ext cx="4285721" cy="4638252"/>
          </a:xfrm>
          <a:custGeom>
            <a:avLst/>
            <a:gdLst/>
            <a:ahLst/>
            <a:cxnLst>
              <a:cxn ang="0">
                <a:pos x="wd2" y="hd2"/>
              </a:cxn>
              <a:cxn ang="5400000">
                <a:pos x="wd2" y="hd2"/>
              </a:cxn>
              <a:cxn ang="10800000">
                <a:pos x="wd2" y="hd2"/>
              </a:cxn>
              <a:cxn ang="16200000">
                <a:pos x="wd2" y="hd2"/>
              </a:cxn>
            </a:cxnLst>
            <a:rect l="0" t="0" r="r" b="b"/>
            <a:pathLst>
              <a:path w="21600" h="21251" extrusionOk="0">
                <a:moveTo>
                  <a:pt x="0" y="7473"/>
                </a:moveTo>
                <a:cubicBezTo>
                  <a:pt x="0" y="6080"/>
                  <a:pt x="1085" y="4369"/>
                  <a:pt x="2412" y="3671"/>
                </a:cubicBezTo>
                <a:lnTo>
                  <a:pt x="8389" y="524"/>
                </a:lnTo>
                <a:cubicBezTo>
                  <a:pt x="9715" y="-174"/>
                  <a:pt x="11885" y="-174"/>
                  <a:pt x="13211" y="524"/>
                </a:cubicBezTo>
                <a:lnTo>
                  <a:pt x="19188" y="3671"/>
                </a:lnTo>
                <a:cubicBezTo>
                  <a:pt x="20515" y="4369"/>
                  <a:pt x="21600" y="6080"/>
                  <a:pt x="21600" y="7473"/>
                </a:cubicBezTo>
                <a:lnTo>
                  <a:pt x="21600" y="13779"/>
                </a:lnTo>
                <a:cubicBezTo>
                  <a:pt x="21600" y="15172"/>
                  <a:pt x="20515" y="16883"/>
                  <a:pt x="19188" y="17581"/>
                </a:cubicBezTo>
                <a:lnTo>
                  <a:pt x="13211" y="20728"/>
                </a:lnTo>
                <a:cubicBezTo>
                  <a:pt x="11885" y="21426"/>
                  <a:pt x="9715" y="21426"/>
                  <a:pt x="8389" y="20728"/>
                </a:cubicBezTo>
                <a:lnTo>
                  <a:pt x="2412" y="17581"/>
                </a:lnTo>
                <a:cubicBezTo>
                  <a:pt x="1085" y="16883"/>
                  <a:pt x="0" y="15172"/>
                  <a:pt x="0" y="13779"/>
                </a:cubicBezTo>
                <a:lnTo>
                  <a:pt x="0" y="7473"/>
                </a:ln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a:ln w="12700">
            <a:miter lim="400000"/>
          </a:ln>
        </p:spPr>
        <p:txBody>
          <a:bodyPr lIns="0" tIns="0" rIns="0" bIns="0" anchor="ctr"/>
          <a:lstStyle/>
          <a:p>
            <a:pPr>
              <a:lnSpc>
                <a:spcPct val="100000"/>
              </a:lnSpc>
              <a:defRPr sz="3600"/>
            </a:pPr>
            <a:endParaRPr/>
          </a:p>
        </p:txBody>
      </p:sp>
      <p:sp>
        <p:nvSpPr>
          <p:cNvPr id="1259" name="Shape 1259"/>
          <p:cNvSpPr/>
          <p:nvPr/>
        </p:nvSpPr>
        <p:spPr>
          <a:xfrm flipH="1">
            <a:off x="12192000" y="9721889"/>
            <a:ext cx="1" cy="4072241"/>
          </a:xfrm>
          <a:prstGeom prst="line">
            <a:avLst/>
          </a:prstGeom>
          <a:ln w="12700">
            <a:solidFill>
              <a:srgbClr val="000000">
                <a:alpha val="20000"/>
              </a:srgbClr>
            </a:solidFill>
            <a:miter/>
            <a:headEnd type="oval"/>
          </a:ln>
        </p:spPr>
        <p:txBody>
          <a:bodyPr lIns="45719" rIns="45719"/>
          <a:lstStyle/>
          <a:p>
            <a:pPr defTabSz="914400">
              <a:lnSpc>
                <a:spcPct val="100000"/>
              </a:lnSpc>
              <a:defRPr sz="1800"/>
            </a:pPr>
            <a:endParaRPr/>
          </a:p>
        </p:txBody>
      </p:sp>
      <p:sp>
        <p:nvSpPr>
          <p:cNvPr id="1260" name="Shape 1260"/>
          <p:cNvSpPr/>
          <p:nvPr/>
        </p:nvSpPr>
        <p:spPr>
          <a:xfrm>
            <a:off x="7096135" y="8362907"/>
            <a:ext cx="1382487" cy="1"/>
          </a:xfrm>
          <a:prstGeom prst="line">
            <a:avLst/>
          </a:prstGeom>
          <a:ln w="50800">
            <a:solidFill>
              <a:srgbClr val="BF4C9D"/>
            </a:solidFill>
            <a:miter/>
          </a:ln>
        </p:spPr>
        <p:txBody>
          <a:bodyPr tIns="91439" bIns="91439"/>
          <a:lstStyle/>
          <a:p>
            <a:pPr>
              <a:lnSpc>
                <a:spcPct val="100000"/>
              </a:lnSpc>
              <a:defRPr sz="3600"/>
            </a:pPr>
            <a:endParaRPr/>
          </a:p>
        </p:txBody>
      </p:sp>
      <p:sp>
        <p:nvSpPr>
          <p:cNvPr id="1261" name="Shape 1261"/>
          <p:cNvSpPr>
            <a:spLocks noGrp="1"/>
          </p:cNvSpPr>
          <p:nvPr>
            <p:ph type="body" sz="quarter" idx="13"/>
          </p:nvPr>
        </p:nvSpPr>
        <p:spPr>
          <a:xfrm>
            <a:off x="15871511" y="5327692"/>
            <a:ext cx="6170619" cy="2907448"/>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pPr lvl="0"/>
            <a:r>
              <a:rPr lang="en-US"/>
              <a:t>Click to edit Master text styles</a:t>
            </a:r>
          </a:p>
        </p:txBody>
      </p:sp>
      <p:sp>
        <p:nvSpPr>
          <p:cNvPr id="1262" name="Shape 1262"/>
          <p:cNvSpPr>
            <a:spLocks noGrp="1"/>
          </p:cNvSpPr>
          <p:nvPr>
            <p:ph type="body" sz="quarter" idx="14"/>
          </p:nvPr>
        </p:nvSpPr>
        <p:spPr>
          <a:xfrm>
            <a:off x="2045277" y="6382621"/>
            <a:ext cx="6433345" cy="1994230"/>
          </a:xfrm>
          <a:prstGeom prst="rect">
            <a:avLst/>
          </a:prstGeom>
        </p:spPr>
        <p:txBody>
          <a:bodyPr lIns="0" tIns="0" rIns="0" bIns="0" anchor="t">
            <a:noAutofit/>
          </a:bodyPr>
          <a:lstStyle>
            <a:lvl1pPr marL="0" indent="0" algn="r" defTabSz="1828800">
              <a:spcBef>
                <a:spcPts val="0"/>
              </a:spcBef>
              <a:buSzTx/>
              <a:buNone/>
              <a:defRPr sz="7200">
                <a:latin typeface="+mn-lt"/>
                <a:ea typeface="+mn-ea"/>
                <a:cs typeface="+mn-cs"/>
                <a:sym typeface="Calibri"/>
              </a:defRPr>
            </a:lvl1pPr>
          </a:lstStyle>
          <a:p>
            <a:pPr lvl="0"/>
            <a:r>
              <a:rPr lang="en-US"/>
              <a:t>Click to edit Master text styles</a:t>
            </a:r>
          </a:p>
        </p:txBody>
      </p:sp>
      <p:sp>
        <p:nvSpPr>
          <p:cNvPr id="1263" name="Shape 1263"/>
          <p:cNvSpPr>
            <a:spLocks noGrp="1"/>
          </p:cNvSpPr>
          <p:nvPr>
            <p:ph type="body" sz="quarter" idx="15"/>
          </p:nvPr>
        </p:nvSpPr>
        <p:spPr>
          <a:xfrm>
            <a:off x="4192901" y="5961202"/>
            <a:ext cx="4285721" cy="723052"/>
          </a:xfrm>
          <a:prstGeom prst="rect">
            <a:avLst/>
          </a:prstGeom>
        </p:spPr>
        <p:txBody>
          <a:bodyPr lIns="0" tIns="0" rIns="0" bIns="0" anchor="t">
            <a:noAutofit/>
          </a:bodyPr>
          <a:lstStyle>
            <a:lvl1pPr marL="0" indent="0" algn="r">
              <a:spcBef>
                <a:spcPts val="0"/>
              </a:spcBef>
              <a:buSzTx/>
              <a:buNone/>
              <a:defRPr sz="3200" b="1" cap="all" spc="820" baseline="15000">
                <a:latin typeface="+mn-lt"/>
                <a:ea typeface="+mn-ea"/>
                <a:cs typeface="+mn-cs"/>
                <a:sym typeface="Calibri"/>
              </a:defRPr>
            </a:lvl1pPr>
          </a:lstStyle>
          <a:p>
            <a:pPr lvl="0"/>
            <a:r>
              <a:rPr lang="en-US"/>
              <a:t>Click to edit Master text styles</a:t>
            </a:r>
          </a:p>
        </p:txBody>
      </p:sp>
      <p:sp>
        <p:nvSpPr>
          <p:cNvPr id="1264" name="Shape 1264"/>
          <p:cNvSpPr>
            <a:spLocks noGrp="1"/>
          </p:cNvSpPr>
          <p:nvPr>
            <p:ph type="body" sz="quarter" idx="16"/>
          </p:nvPr>
        </p:nvSpPr>
        <p:spPr>
          <a:xfrm>
            <a:off x="10191204" y="6614219"/>
            <a:ext cx="4001592" cy="487562"/>
          </a:xfrm>
          <a:prstGeom prst="rect">
            <a:avLst/>
          </a:prstGeom>
        </p:spPr>
        <p:txBody>
          <a:bodyPr lIns="0" tIns="0" rIns="0" bIns="0" anchor="t">
            <a:noAutofit/>
          </a:bodyPr>
          <a:lstStyle>
            <a:lvl1pPr marL="0" indent="0" algn="ctr">
              <a:spcBef>
                <a:spcPts val="0"/>
              </a:spcBef>
              <a:buSzTx/>
              <a:buNone/>
              <a:defRPr sz="3600" b="1" cap="all" spc="820" baseline="15000">
                <a:solidFill>
                  <a:srgbClr val="FFFFFF"/>
                </a:solidFill>
                <a:latin typeface="+mn-lt"/>
                <a:ea typeface="+mn-ea"/>
                <a:cs typeface="+mn-cs"/>
                <a:sym typeface="Calibri"/>
              </a:defRPr>
            </a:lvl1pPr>
          </a:lstStyle>
          <a:p>
            <a:pPr lvl="0"/>
            <a:r>
              <a:rPr lang="en-US"/>
              <a:t>Click to edit Master text styles</a:t>
            </a:r>
          </a:p>
        </p:txBody>
      </p:sp>
      <p:sp>
        <p:nvSpPr>
          <p:cNvPr id="1265" name="Shape 1265"/>
          <p:cNvSpPr>
            <a:spLocks noGrp="1"/>
          </p:cNvSpPr>
          <p:nvPr>
            <p:ph type="sldNum" sz="quarter" idx="2"/>
          </p:nvPr>
        </p:nvSpPr>
        <p:spPr>
          <a:xfrm>
            <a:off x="594015" y="5991924"/>
            <a:ext cx="534611" cy="551181"/>
          </a:xfrm>
          <a:prstGeom prst="rect">
            <a:avLst/>
          </a:prstGeom>
        </p:spPr>
        <p:txBody>
          <a:bodyPr lIns="91439" tIns="91439" rIns="91439" bIns="91439"/>
          <a:lstStyle>
            <a:lvl1pPr>
              <a:lnSpc>
                <a:spcPct val="100000"/>
              </a:lnSpc>
              <a:defRPr sz="2400" b="1">
                <a:latin typeface="Helvetica"/>
                <a:ea typeface="Helvetica"/>
                <a:cs typeface="Helvetica"/>
                <a:sym typeface="Helvetica"/>
              </a:defRPr>
            </a:lvl1pPr>
          </a:lstStyle>
          <a:p>
            <a:fld id="{86CB4B4D-7CA3-9044-876B-883B54F8677D}" type="slidenum">
              <a:rPr/>
              <a:t>‹#›</a:t>
            </a:fld>
            <a:endParaRPr/>
          </a:p>
        </p:txBody>
      </p:sp>
    </p:spTree>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tx" preserve="1">
  <p:cSld name="Steps 2">
    <p:spTree>
      <p:nvGrpSpPr>
        <p:cNvPr id="1" name=""/>
        <p:cNvGrpSpPr/>
        <p:nvPr/>
      </p:nvGrpSpPr>
      <p:grpSpPr>
        <a:xfrm>
          <a:off x="0" y="0"/>
          <a:ext cx="0" cy="0"/>
          <a:chOff x="0" y="0"/>
          <a:chExt cx="0" cy="0"/>
        </a:xfrm>
      </p:grpSpPr>
      <p:sp>
        <p:nvSpPr>
          <p:cNvPr id="1272" name="Shape 1272"/>
          <p:cNvSpPr/>
          <p:nvPr/>
        </p:nvSpPr>
        <p:spPr>
          <a:xfrm>
            <a:off x="11018584" y="1485254"/>
            <a:ext cx="2346832" cy="2539876"/>
          </a:xfrm>
          <a:custGeom>
            <a:avLst/>
            <a:gdLst/>
            <a:ahLst/>
            <a:cxnLst>
              <a:cxn ang="0">
                <a:pos x="wd2" y="hd2"/>
              </a:cxn>
              <a:cxn ang="5400000">
                <a:pos x="wd2" y="hd2"/>
              </a:cxn>
              <a:cxn ang="10800000">
                <a:pos x="wd2" y="hd2"/>
              </a:cxn>
              <a:cxn ang="16200000">
                <a:pos x="wd2" y="hd2"/>
              </a:cxn>
            </a:cxnLst>
            <a:rect l="0" t="0" r="r" b="b"/>
            <a:pathLst>
              <a:path w="21600" h="21251" extrusionOk="0">
                <a:moveTo>
                  <a:pt x="0" y="7473"/>
                </a:moveTo>
                <a:cubicBezTo>
                  <a:pt x="0" y="6080"/>
                  <a:pt x="1085" y="4369"/>
                  <a:pt x="2412" y="3671"/>
                </a:cubicBezTo>
                <a:lnTo>
                  <a:pt x="8389" y="524"/>
                </a:lnTo>
                <a:cubicBezTo>
                  <a:pt x="9715" y="-174"/>
                  <a:pt x="11885" y="-174"/>
                  <a:pt x="13211" y="524"/>
                </a:cubicBezTo>
                <a:lnTo>
                  <a:pt x="19188" y="3671"/>
                </a:lnTo>
                <a:cubicBezTo>
                  <a:pt x="20515" y="4369"/>
                  <a:pt x="21600" y="6080"/>
                  <a:pt x="21600" y="7473"/>
                </a:cubicBezTo>
                <a:lnTo>
                  <a:pt x="21600" y="13779"/>
                </a:lnTo>
                <a:cubicBezTo>
                  <a:pt x="21600" y="15172"/>
                  <a:pt x="20515" y="16883"/>
                  <a:pt x="19188" y="17581"/>
                </a:cubicBezTo>
                <a:lnTo>
                  <a:pt x="13211" y="20728"/>
                </a:lnTo>
                <a:cubicBezTo>
                  <a:pt x="11885" y="21426"/>
                  <a:pt x="9715" y="21426"/>
                  <a:pt x="8389" y="20728"/>
                </a:cubicBezTo>
                <a:lnTo>
                  <a:pt x="2412" y="17581"/>
                </a:lnTo>
                <a:cubicBezTo>
                  <a:pt x="1085" y="16883"/>
                  <a:pt x="0" y="15172"/>
                  <a:pt x="0" y="13779"/>
                </a:cubicBezTo>
                <a:lnTo>
                  <a:pt x="0" y="7473"/>
                </a:ln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a:ln w="12700">
            <a:miter lim="400000"/>
          </a:ln>
        </p:spPr>
        <p:txBody>
          <a:bodyPr lIns="0" tIns="0" rIns="0" bIns="0" anchor="ctr"/>
          <a:lstStyle/>
          <a:p>
            <a:pPr>
              <a:lnSpc>
                <a:spcPct val="100000"/>
              </a:lnSpc>
              <a:defRPr sz="3600"/>
            </a:pPr>
            <a:endParaRPr/>
          </a:p>
        </p:txBody>
      </p:sp>
      <p:sp>
        <p:nvSpPr>
          <p:cNvPr id="1273" name="Shape 1273"/>
          <p:cNvSpPr/>
          <p:nvPr/>
        </p:nvSpPr>
        <p:spPr>
          <a:xfrm>
            <a:off x="12175067" y="12685223"/>
            <a:ext cx="1" cy="1968005"/>
          </a:xfrm>
          <a:prstGeom prst="line">
            <a:avLst/>
          </a:prstGeom>
          <a:ln w="12700">
            <a:solidFill>
              <a:srgbClr val="000000">
                <a:alpha val="20000"/>
              </a:srgbClr>
            </a:solidFill>
            <a:miter/>
            <a:headEnd type="oval"/>
          </a:ln>
        </p:spPr>
        <p:txBody>
          <a:bodyPr lIns="45719" rIns="45719"/>
          <a:lstStyle/>
          <a:p>
            <a:pPr defTabSz="914400">
              <a:lnSpc>
                <a:spcPct val="100000"/>
              </a:lnSpc>
              <a:defRPr sz="1800"/>
            </a:pPr>
            <a:endParaRPr/>
          </a:p>
        </p:txBody>
      </p:sp>
      <p:sp>
        <p:nvSpPr>
          <p:cNvPr id="1274" name="Shape 1274"/>
          <p:cNvSpPr>
            <a:spLocks noGrp="1"/>
          </p:cNvSpPr>
          <p:nvPr>
            <p:ph type="body" sz="quarter" idx="13"/>
          </p:nvPr>
        </p:nvSpPr>
        <p:spPr>
          <a:xfrm>
            <a:off x="13974977" y="2635292"/>
            <a:ext cx="6170619" cy="1735740"/>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pPr lvl="0"/>
            <a:r>
              <a:rPr lang="en-US"/>
              <a:t>Click to edit Master text styles</a:t>
            </a:r>
          </a:p>
        </p:txBody>
      </p:sp>
      <p:sp>
        <p:nvSpPr>
          <p:cNvPr id="1275" name="Shape 1275"/>
          <p:cNvSpPr>
            <a:spLocks noGrp="1"/>
          </p:cNvSpPr>
          <p:nvPr>
            <p:ph type="body" sz="quarter" idx="14"/>
          </p:nvPr>
        </p:nvSpPr>
        <p:spPr>
          <a:xfrm>
            <a:off x="13974977" y="1948002"/>
            <a:ext cx="428572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1276" name="Shape 1276"/>
          <p:cNvSpPr>
            <a:spLocks noGrp="1"/>
          </p:cNvSpPr>
          <p:nvPr>
            <p:ph type="body" sz="quarter" idx="15"/>
          </p:nvPr>
        </p:nvSpPr>
        <p:spPr>
          <a:xfrm>
            <a:off x="11075375" y="2511412"/>
            <a:ext cx="2233250" cy="487561"/>
          </a:xfrm>
          <a:prstGeom prst="rect">
            <a:avLst/>
          </a:prstGeom>
        </p:spPr>
        <p:txBody>
          <a:bodyPr lIns="0" tIns="0" rIns="0" bIns="0" anchor="t">
            <a:noAutofit/>
          </a:bodyPr>
          <a:lstStyle>
            <a:lvl1pPr marL="0" indent="0" algn="ctr">
              <a:spcBef>
                <a:spcPts val="0"/>
              </a:spcBef>
              <a:buSzTx/>
              <a:buNone/>
              <a:defRPr sz="3600" b="1" cap="all" spc="615" baseline="20000">
                <a:solidFill>
                  <a:srgbClr val="FFFFFF"/>
                </a:solidFill>
                <a:latin typeface="+mn-lt"/>
                <a:ea typeface="+mn-ea"/>
                <a:cs typeface="+mn-cs"/>
                <a:sym typeface="Calibri"/>
              </a:defRPr>
            </a:lvl1pPr>
          </a:lstStyle>
          <a:p>
            <a:pPr lvl="0"/>
            <a:r>
              <a:rPr lang="en-US"/>
              <a:t>Click to edit Master text styles</a:t>
            </a:r>
          </a:p>
        </p:txBody>
      </p:sp>
      <p:sp>
        <p:nvSpPr>
          <p:cNvPr id="1277" name="Shape 1277"/>
          <p:cNvSpPr/>
          <p:nvPr/>
        </p:nvSpPr>
        <p:spPr>
          <a:xfrm>
            <a:off x="11001650" y="5588062"/>
            <a:ext cx="2346833" cy="2539876"/>
          </a:xfrm>
          <a:custGeom>
            <a:avLst/>
            <a:gdLst/>
            <a:ahLst/>
            <a:cxnLst>
              <a:cxn ang="0">
                <a:pos x="wd2" y="hd2"/>
              </a:cxn>
              <a:cxn ang="5400000">
                <a:pos x="wd2" y="hd2"/>
              </a:cxn>
              <a:cxn ang="10800000">
                <a:pos x="wd2" y="hd2"/>
              </a:cxn>
              <a:cxn ang="16200000">
                <a:pos x="wd2" y="hd2"/>
              </a:cxn>
            </a:cxnLst>
            <a:rect l="0" t="0" r="r" b="b"/>
            <a:pathLst>
              <a:path w="21600" h="21251" extrusionOk="0">
                <a:moveTo>
                  <a:pt x="0" y="7473"/>
                </a:moveTo>
                <a:cubicBezTo>
                  <a:pt x="0" y="6080"/>
                  <a:pt x="1085" y="4369"/>
                  <a:pt x="2412" y="3671"/>
                </a:cubicBezTo>
                <a:lnTo>
                  <a:pt x="8389" y="524"/>
                </a:lnTo>
                <a:cubicBezTo>
                  <a:pt x="9715" y="-174"/>
                  <a:pt x="11885" y="-174"/>
                  <a:pt x="13211" y="524"/>
                </a:cubicBezTo>
                <a:lnTo>
                  <a:pt x="19188" y="3671"/>
                </a:lnTo>
                <a:cubicBezTo>
                  <a:pt x="20515" y="4369"/>
                  <a:pt x="21600" y="6080"/>
                  <a:pt x="21600" y="7473"/>
                </a:cubicBezTo>
                <a:lnTo>
                  <a:pt x="21600" y="13779"/>
                </a:lnTo>
                <a:cubicBezTo>
                  <a:pt x="21600" y="15172"/>
                  <a:pt x="20515" y="16883"/>
                  <a:pt x="19188" y="17581"/>
                </a:cubicBezTo>
                <a:lnTo>
                  <a:pt x="13211" y="20728"/>
                </a:lnTo>
                <a:cubicBezTo>
                  <a:pt x="11885" y="21426"/>
                  <a:pt x="9715" y="21426"/>
                  <a:pt x="8389" y="20728"/>
                </a:cubicBezTo>
                <a:lnTo>
                  <a:pt x="2412" y="17581"/>
                </a:lnTo>
                <a:cubicBezTo>
                  <a:pt x="1085" y="16883"/>
                  <a:pt x="0" y="15172"/>
                  <a:pt x="0" y="13779"/>
                </a:cubicBezTo>
                <a:lnTo>
                  <a:pt x="0" y="7473"/>
                </a:ln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a:ln w="12700">
            <a:miter lim="400000"/>
          </a:ln>
        </p:spPr>
        <p:txBody>
          <a:bodyPr lIns="0" tIns="0" rIns="0" bIns="0" anchor="ctr"/>
          <a:lstStyle/>
          <a:p>
            <a:pPr>
              <a:lnSpc>
                <a:spcPct val="100000"/>
              </a:lnSpc>
              <a:defRPr sz="3600"/>
            </a:pPr>
            <a:endParaRPr/>
          </a:p>
        </p:txBody>
      </p:sp>
      <p:sp>
        <p:nvSpPr>
          <p:cNvPr id="1278" name="Shape 1278"/>
          <p:cNvSpPr/>
          <p:nvPr/>
        </p:nvSpPr>
        <p:spPr>
          <a:xfrm>
            <a:off x="11001650" y="9690870"/>
            <a:ext cx="2346833" cy="2539876"/>
          </a:xfrm>
          <a:custGeom>
            <a:avLst/>
            <a:gdLst/>
            <a:ahLst/>
            <a:cxnLst>
              <a:cxn ang="0">
                <a:pos x="wd2" y="hd2"/>
              </a:cxn>
              <a:cxn ang="5400000">
                <a:pos x="wd2" y="hd2"/>
              </a:cxn>
              <a:cxn ang="10800000">
                <a:pos x="wd2" y="hd2"/>
              </a:cxn>
              <a:cxn ang="16200000">
                <a:pos x="wd2" y="hd2"/>
              </a:cxn>
            </a:cxnLst>
            <a:rect l="0" t="0" r="r" b="b"/>
            <a:pathLst>
              <a:path w="21600" h="21251" extrusionOk="0">
                <a:moveTo>
                  <a:pt x="0" y="7473"/>
                </a:moveTo>
                <a:cubicBezTo>
                  <a:pt x="0" y="6080"/>
                  <a:pt x="1085" y="4369"/>
                  <a:pt x="2412" y="3671"/>
                </a:cubicBezTo>
                <a:lnTo>
                  <a:pt x="8389" y="524"/>
                </a:lnTo>
                <a:cubicBezTo>
                  <a:pt x="9715" y="-174"/>
                  <a:pt x="11885" y="-174"/>
                  <a:pt x="13211" y="524"/>
                </a:cubicBezTo>
                <a:lnTo>
                  <a:pt x="19188" y="3671"/>
                </a:lnTo>
                <a:cubicBezTo>
                  <a:pt x="20515" y="4369"/>
                  <a:pt x="21600" y="6080"/>
                  <a:pt x="21600" y="7473"/>
                </a:cubicBezTo>
                <a:lnTo>
                  <a:pt x="21600" y="13779"/>
                </a:lnTo>
                <a:cubicBezTo>
                  <a:pt x="21600" y="15172"/>
                  <a:pt x="20515" y="16883"/>
                  <a:pt x="19188" y="17581"/>
                </a:cubicBezTo>
                <a:lnTo>
                  <a:pt x="13211" y="20728"/>
                </a:lnTo>
                <a:cubicBezTo>
                  <a:pt x="11885" y="21426"/>
                  <a:pt x="9715" y="21426"/>
                  <a:pt x="8389" y="20728"/>
                </a:cubicBezTo>
                <a:lnTo>
                  <a:pt x="2412" y="17581"/>
                </a:lnTo>
                <a:cubicBezTo>
                  <a:pt x="1085" y="16883"/>
                  <a:pt x="0" y="15172"/>
                  <a:pt x="0" y="13779"/>
                </a:cubicBezTo>
                <a:lnTo>
                  <a:pt x="0" y="7473"/>
                </a:ln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a:ln w="12700">
            <a:miter lim="400000"/>
          </a:ln>
        </p:spPr>
        <p:txBody>
          <a:bodyPr lIns="0" tIns="0" rIns="0" bIns="0" anchor="ctr"/>
          <a:lstStyle/>
          <a:p>
            <a:pPr>
              <a:lnSpc>
                <a:spcPct val="100000"/>
              </a:lnSpc>
              <a:defRPr sz="3600"/>
            </a:pPr>
            <a:endParaRPr/>
          </a:p>
        </p:txBody>
      </p:sp>
      <p:sp>
        <p:nvSpPr>
          <p:cNvPr id="1279" name="Shape 1279"/>
          <p:cNvSpPr/>
          <p:nvPr/>
        </p:nvSpPr>
        <p:spPr>
          <a:xfrm flipV="1">
            <a:off x="12175066" y="-937227"/>
            <a:ext cx="1" cy="1968004"/>
          </a:xfrm>
          <a:prstGeom prst="line">
            <a:avLst/>
          </a:prstGeom>
          <a:ln w="12700">
            <a:solidFill>
              <a:srgbClr val="000000">
                <a:alpha val="20000"/>
              </a:srgbClr>
            </a:solidFill>
            <a:miter/>
            <a:headEnd type="oval"/>
          </a:ln>
        </p:spPr>
        <p:txBody>
          <a:bodyPr lIns="45719" rIns="45719"/>
          <a:lstStyle/>
          <a:p>
            <a:pPr defTabSz="914400">
              <a:lnSpc>
                <a:spcPct val="100000"/>
              </a:lnSpc>
              <a:defRPr sz="1800"/>
            </a:pPr>
            <a:endParaRPr/>
          </a:p>
        </p:txBody>
      </p:sp>
      <p:sp>
        <p:nvSpPr>
          <p:cNvPr id="1280" name="Shape 1280"/>
          <p:cNvSpPr/>
          <p:nvPr/>
        </p:nvSpPr>
        <p:spPr>
          <a:xfrm>
            <a:off x="12175066" y="4331861"/>
            <a:ext cx="1" cy="949470"/>
          </a:xfrm>
          <a:prstGeom prst="line">
            <a:avLst/>
          </a:prstGeom>
          <a:ln w="12700">
            <a:solidFill>
              <a:srgbClr val="000000">
                <a:alpha val="20000"/>
              </a:srgbClr>
            </a:solidFill>
            <a:miter/>
            <a:headEnd type="oval"/>
            <a:tailEnd type="oval"/>
          </a:ln>
        </p:spPr>
        <p:txBody>
          <a:bodyPr lIns="45719" rIns="45719"/>
          <a:lstStyle/>
          <a:p>
            <a:pPr defTabSz="914400">
              <a:lnSpc>
                <a:spcPct val="100000"/>
              </a:lnSpc>
              <a:defRPr sz="1800"/>
            </a:pPr>
            <a:endParaRPr/>
          </a:p>
        </p:txBody>
      </p:sp>
      <p:sp>
        <p:nvSpPr>
          <p:cNvPr id="1281" name="Shape 1281"/>
          <p:cNvSpPr/>
          <p:nvPr/>
        </p:nvSpPr>
        <p:spPr>
          <a:xfrm>
            <a:off x="12175066" y="8434669"/>
            <a:ext cx="1" cy="949469"/>
          </a:xfrm>
          <a:prstGeom prst="line">
            <a:avLst/>
          </a:prstGeom>
          <a:ln w="12700">
            <a:solidFill>
              <a:srgbClr val="000000">
                <a:alpha val="20000"/>
              </a:srgbClr>
            </a:solidFill>
            <a:miter/>
            <a:headEnd type="oval"/>
            <a:tailEnd type="oval"/>
          </a:ln>
        </p:spPr>
        <p:txBody>
          <a:bodyPr lIns="45719" rIns="45719"/>
          <a:lstStyle/>
          <a:p>
            <a:pPr defTabSz="914400">
              <a:lnSpc>
                <a:spcPct val="100000"/>
              </a:lnSpc>
              <a:defRPr sz="1800"/>
            </a:pPr>
            <a:endParaRPr/>
          </a:p>
        </p:txBody>
      </p:sp>
      <p:sp>
        <p:nvSpPr>
          <p:cNvPr id="1282" name="Shape 1282"/>
          <p:cNvSpPr>
            <a:spLocks noGrp="1"/>
          </p:cNvSpPr>
          <p:nvPr>
            <p:ph type="body" sz="quarter" idx="16"/>
          </p:nvPr>
        </p:nvSpPr>
        <p:spPr>
          <a:xfrm>
            <a:off x="11075375" y="6614219"/>
            <a:ext cx="2233250" cy="487562"/>
          </a:xfrm>
          <a:prstGeom prst="rect">
            <a:avLst/>
          </a:prstGeom>
        </p:spPr>
        <p:txBody>
          <a:bodyPr lIns="0" tIns="0" rIns="0" bIns="0" anchor="t">
            <a:noAutofit/>
          </a:bodyPr>
          <a:lstStyle>
            <a:lvl1pPr marL="0" indent="0" algn="ctr">
              <a:spcBef>
                <a:spcPts val="0"/>
              </a:spcBef>
              <a:buSzTx/>
              <a:buNone/>
              <a:defRPr sz="3600" b="1" cap="all" spc="615" baseline="20000">
                <a:solidFill>
                  <a:srgbClr val="FFFFFF"/>
                </a:solidFill>
                <a:latin typeface="+mn-lt"/>
                <a:ea typeface="+mn-ea"/>
                <a:cs typeface="+mn-cs"/>
                <a:sym typeface="Calibri"/>
              </a:defRPr>
            </a:lvl1pPr>
          </a:lstStyle>
          <a:p>
            <a:pPr lvl="0"/>
            <a:r>
              <a:rPr lang="en-US"/>
              <a:t>Click to edit Master text styles</a:t>
            </a:r>
          </a:p>
        </p:txBody>
      </p:sp>
      <p:sp>
        <p:nvSpPr>
          <p:cNvPr id="1283" name="Shape 1283"/>
          <p:cNvSpPr>
            <a:spLocks noGrp="1"/>
          </p:cNvSpPr>
          <p:nvPr>
            <p:ph type="body" sz="quarter" idx="17"/>
          </p:nvPr>
        </p:nvSpPr>
        <p:spPr>
          <a:xfrm>
            <a:off x="11075375" y="10790900"/>
            <a:ext cx="2233250" cy="487562"/>
          </a:xfrm>
          <a:prstGeom prst="rect">
            <a:avLst/>
          </a:prstGeom>
        </p:spPr>
        <p:txBody>
          <a:bodyPr lIns="0" tIns="0" rIns="0" bIns="0" anchor="t">
            <a:noAutofit/>
          </a:bodyPr>
          <a:lstStyle>
            <a:lvl1pPr marL="0" indent="0" algn="ctr">
              <a:spcBef>
                <a:spcPts val="0"/>
              </a:spcBef>
              <a:buSzTx/>
              <a:buNone/>
              <a:defRPr sz="3600" b="1" cap="all" spc="615" baseline="20000">
                <a:solidFill>
                  <a:srgbClr val="FFFFFF"/>
                </a:solidFill>
                <a:latin typeface="+mn-lt"/>
                <a:ea typeface="+mn-ea"/>
                <a:cs typeface="+mn-cs"/>
                <a:sym typeface="Calibri"/>
              </a:defRPr>
            </a:lvl1pPr>
          </a:lstStyle>
          <a:p>
            <a:pPr lvl="0"/>
            <a:r>
              <a:rPr lang="en-US"/>
              <a:t>Click to edit Master text styles</a:t>
            </a:r>
          </a:p>
        </p:txBody>
      </p:sp>
      <p:sp>
        <p:nvSpPr>
          <p:cNvPr id="1284" name="Shape 1284"/>
          <p:cNvSpPr>
            <a:spLocks noGrp="1"/>
          </p:cNvSpPr>
          <p:nvPr>
            <p:ph type="body" sz="quarter" idx="18"/>
          </p:nvPr>
        </p:nvSpPr>
        <p:spPr>
          <a:xfrm>
            <a:off x="13974977" y="10831025"/>
            <a:ext cx="6170619" cy="1735740"/>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pPr lvl="0"/>
            <a:r>
              <a:rPr lang="en-US"/>
              <a:t>Click to edit Master text styles</a:t>
            </a:r>
          </a:p>
        </p:txBody>
      </p:sp>
      <p:sp>
        <p:nvSpPr>
          <p:cNvPr id="1285" name="Shape 1285"/>
          <p:cNvSpPr>
            <a:spLocks noGrp="1"/>
          </p:cNvSpPr>
          <p:nvPr>
            <p:ph type="body" sz="quarter" idx="19"/>
          </p:nvPr>
        </p:nvSpPr>
        <p:spPr>
          <a:xfrm>
            <a:off x="13974977" y="10143735"/>
            <a:ext cx="428572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1286" name="Shape 1286"/>
          <p:cNvSpPr>
            <a:spLocks noGrp="1"/>
          </p:cNvSpPr>
          <p:nvPr>
            <p:ph type="body" sz="quarter" idx="20"/>
          </p:nvPr>
        </p:nvSpPr>
        <p:spPr>
          <a:xfrm>
            <a:off x="4407644" y="6665425"/>
            <a:ext cx="6170619" cy="1735740"/>
          </a:xfrm>
          <a:prstGeom prst="rect">
            <a:avLst/>
          </a:prstGeom>
        </p:spPr>
        <p:txBody>
          <a:bodyPr lIns="0" tIns="0" rIns="0" bIns="0" anchor="t">
            <a:noAutofit/>
          </a:bodyPr>
          <a:lstStyle>
            <a:lvl1pPr marL="0" indent="0" algn="r" defTabSz="1828800">
              <a:spcBef>
                <a:spcPts val="0"/>
              </a:spcBef>
              <a:buSzTx/>
              <a:buNone/>
              <a:defRPr spc="49">
                <a:solidFill>
                  <a:srgbClr val="53585F"/>
                </a:solidFill>
              </a:defRPr>
            </a:lvl1pPr>
          </a:lstStyle>
          <a:p>
            <a:pPr lvl="0"/>
            <a:r>
              <a:rPr lang="en-US"/>
              <a:t>Click to edit Master text styles</a:t>
            </a:r>
          </a:p>
        </p:txBody>
      </p:sp>
      <p:sp>
        <p:nvSpPr>
          <p:cNvPr id="1287" name="Shape 1287"/>
          <p:cNvSpPr>
            <a:spLocks noGrp="1"/>
          </p:cNvSpPr>
          <p:nvPr>
            <p:ph type="body" sz="quarter" idx="21"/>
          </p:nvPr>
        </p:nvSpPr>
        <p:spPr>
          <a:xfrm>
            <a:off x="6292542" y="5978135"/>
            <a:ext cx="4285721" cy="487562"/>
          </a:xfrm>
          <a:prstGeom prst="rect">
            <a:avLst/>
          </a:prstGeom>
        </p:spPr>
        <p:txBody>
          <a:bodyPr lIns="0" tIns="0" rIns="0" bIns="0" anchor="t">
            <a:noAutofit/>
          </a:bodyPr>
          <a:lstStyle>
            <a:lvl1pPr marL="0" indent="0" algn="r">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1288" name="Shape 1288"/>
          <p:cNvSpPr>
            <a:spLocks noGrp="1"/>
          </p:cNvSpPr>
          <p:nvPr>
            <p:ph type="sldNum" sz="quarter" idx="2"/>
          </p:nvPr>
        </p:nvSpPr>
        <p:spPr>
          <a:xfrm>
            <a:off x="594015" y="5991924"/>
            <a:ext cx="534611" cy="551181"/>
          </a:xfrm>
          <a:prstGeom prst="rect">
            <a:avLst/>
          </a:prstGeom>
        </p:spPr>
        <p:txBody>
          <a:bodyPr lIns="91439" tIns="91439" rIns="91439" bIns="91439"/>
          <a:lstStyle>
            <a:lvl1pPr>
              <a:lnSpc>
                <a:spcPct val="100000"/>
              </a:lnSpc>
              <a:defRPr sz="2400" b="1">
                <a:latin typeface="Helvetica"/>
                <a:ea typeface="Helvetica"/>
                <a:cs typeface="Helvetica"/>
                <a:sym typeface="Helvetica"/>
              </a:defRPr>
            </a:lvl1pPr>
          </a:lstStyle>
          <a:p>
            <a:fld id="{86CB4B4D-7CA3-9044-876B-883B54F8677D}" type="slidenum">
              <a:rPr/>
              <a:t>‹#›</a:t>
            </a:fld>
            <a:endParaRPr/>
          </a:p>
        </p:txBody>
      </p:sp>
    </p:spTree>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tx" preserve="1">
  <p:cSld name="1_Steps 1">
    <p:spTree>
      <p:nvGrpSpPr>
        <p:cNvPr id="1" name=""/>
        <p:cNvGrpSpPr/>
        <p:nvPr/>
      </p:nvGrpSpPr>
      <p:grpSpPr>
        <a:xfrm>
          <a:off x="0" y="0"/>
          <a:ext cx="0" cy="0"/>
          <a:chOff x="0" y="0"/>
          <a:chExt cx="0" cy="0"/>
        </a:xfrm>
      </p:grpSpPr>
      <p:sp>
        <p:nvSpPr>
          <p:cNvPr id="1295" name="Shape 1295"/>
          <p:cNvSpPr/>
          <p:nvPr/>
        </p:nvSpPr>
        <p:spPr>
          <a:xfrm>
            <a:off x="11018584" y="1485254"/>
            <a:ext cx="2346832" cy="2539876"/>
          </a:xfrm>
          <a:custGeom>
            <a:avLst/>
            <a:gdLst/>
            <a:ahLst/>
            <a:cxnLst>
              <a:cxn ang="0">
                <a:pos x="wd2" y="hd2"/>
              </a:cxn>
              <a:cxn ang="5400000">
                <a:pos x="wd2" y="hd2"/>
              </a:cxn>
              <a:cxn ang="10800000">
                <a:pos x="wd2" y="hd2"/>
              </a:cxn>
              <a:cxn ang="16200000">
                <a:pos x="wd2" y="hd2"/>
              </a:cxn>
            </a:cxnLst>
            <a:rect l="0" t="0" r="r" b="b"/>
            <a:pathLst>
              <a:path w="21600" h="21251" extrusionOk="0">
                <a:moveTo>
                  <a:pt x="0" y="7473"/>
                </a:moveTo>
                <a:cubicBezTo>
                  <a:pt x="0" y="6080"/>
                  <a:pt x="1085" y="4369"/>
                  <a:pt x="2412" y="3671"/>
                </a:cubicBezTo>
                <a:lnTo>
                  <a:pt x="8389" y="524"/>
                </a:lnTo>
                <a:cubicBezTo>
                  <a:pt x="9715" y="-174"/>
                  <a:pt x="11885" y="-174"/>
                  <a:pt x="13211" y="524"/>
                </a:cubicBezTo>
                <a:lnTo>
                  <a:pt x="19188" y="3671"/>
                </a:lnTo>
                <a:cubicBezTo>
                  <a:pt x="20515" y="4369"/>
                  <a:pt x="21600" y="6080"/>
                  <a:pt x="21600" y="7473"/>
                </a:cubicBezTo>
                <a:lnTo>
                  <a:pt x="21600" y="13779"/>
                </a:lnTo>
                <a:cubicBezTo>
                  <a:pt x="21600" y="15172"/>
                  <a:pt x="20515" y="16883"/>
                  <a:pt x="19188" y="17581"/>
                </a:cubicBezTo>
                <a:lnTo>
                  <a:pt x="13211" y="20728"/>
                </a:lnTo>
                <a:cubicBezTo>
                  <a:pt x="11885" y="21426"/>
                  <a:pt x="9715" y="21426"/>
                  <a:pt x="8389" y="20728"/>
                </a:cubicBezTo>
                <a:lnTo>
                  <a:pt x="2412" y="17581"/>
                </a:lnTo>
                <a:cubicBezTo>
                  <a:pt x="1085" y="16883"/>
                  <a:pt x="0" y="15172"/>
                  <a:pt x="0" y="13779"/>
                </a:cubicBezTo>
                <a:lnTo>
                  <a:pt x="0" y="7473"/>
                </a:ln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a:ln w="12700">
            <a:miter lim="400000"/>
          </a:ln>
        </p:spPr>
        <p:txBody>
          <a:bodyPr lIns="0" tIns="0" rIns="0" bIns="0" anchor="ctr"/>
          <a:lstStyle/>
          <a:p>
            <a:pPr>
              <a:lnSpc>
                <a:spcPct val="100000"/>
              </a:lnSpc>
              <a:defRPr sz="3600"/>
            </a:pPr>
            <a:endParaRPr/>
          </a:p>
        </p:txBody>
      </p:sp>
      <p:sp>
        <p:nvSpPr>
          <p:cNvPr id="1296" name="Shape 1296"/>
          <p:cNvSpPr>
            <a:spLocks noGrp="1"/>
          </p:cNvSpPr>
          <p:nvPr>
            <p:ph type="body" sz="quarter" idx="13"/>
          </p:nvPr>
        </p:nvSpPr>
        <p:spPr>
          <a:xfrm>
            <a:off x="4543111" y="2635292"/>
            <a:ext cx="6170619" cy="1735740"/>
          </a:xfrm>
          <a:prstGeom prst="rect">
            <a:avLst/>
          </a:prstGeom>
        </p:spPr>
        <p:txBody>
          <a:bodyPr lIns="0" tIns="0" rIns="0" bIns="0" anchor="t">
            <a:noAutofit/>
          </a:bodyPr>
          <a:lstStyle>
            <a:lvl1pPr marL="0" indent="0" algn="r" defTabSz="1828800">
              <a:spcBef>
                <a:spcPts val="0"/>
              </a:spcBef>
              <a:buSzTx/>
              <a:buNone/>
              <a:defRPr spc="49">
                <a:solidFill>
                  <a:srgbClr val="53585F"/>
                </a:solidFill>
              </a:defRPr>
            </a:lvl1pPr>
          </a:lstStyle>
          <a:p>
            <a:pPr lvl="0"/>
            <a:r>
              <a:rPr lang="en-US"/>
              <a:t>Click to edit Master text styles</a:t>
            </a:r>
          </a:p>
        </p:txBody>
      </p:sp>
      <p:sp>
        <p:nvSpPr>
          <p:cNvPr id="1297" name="Shape 1297"/>
          <p:cNvSpPr>
            <a:spLocks noGrp="1"/>
          </p:cNvSpPr>
          <p:nvPr>
            <p:ph type="body" sz="quarter" idx="14"/>
          </p:nvPr>
        </p:nvSpPr>
        <p:spPr>
          <a:xfrm>
            <a:off x="6428008" y="1948002"/>
            <a:ext cx="4285721" cy="487562"/>
          </a:xfrm>
          <a:prstGeom prst="rect">
            <a:avLst/>
          </a:prstGeom>
        </p:spPr>
        <p:txBody>
          <a:bodyPr lIns="0" tIns="0" rIns="0" bIns="0" anchor="t">
            <a:noAutofit/>
          </a:bodyPr>
          <a:lstStyle>
            <a:lvl1pPr marL="0" indent="0" algn="r">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1298" name="Shape 1298"/>
          <p:cNvSpPr>
            <a:spLocks noGrp="1"/>
          </p:cNvSpPr>
          <p:nvPr>
            <p:ph type="body" sz="quarter" idx="15"/>
          </p:nvPr>
        </p:nvSpPr>
        <p:spPr>
          <a:xfrm>
            <a:off x="11075375" y="2511412"/>
            <a:ext cx="2233250" cy="487561"/>
          </a:xfrm>
          <a:prstGeom prst="rect">
            <a:avLst/>
          </a:prstGeom>
        </p:spPr>
        <p:txBody>
          <a:bodyPr lIns="0" tIns="0" rIns="0" bIns="0" anchor="t">
            <a:noAutofit/>
          </a:bodyPr>
          <a:lstStyle>
            <a:lvl1pPr marL="0" indent="0" algn="ctr">
              <a:spcBef>
                <a:spcPts val="0"/>
              </a:spcBef>
              <a:buSzTx/>
              <a:buNone/>
              <a:defRPr sz="3600" b="1" cap="all" spc="615" baseline="20000">
                <a:solidFill>
                  <a:srgbClr val="FFFFFF"/>
                </a:solidFill>
                <a:latin typeface="+mn-lt"/>
                <a:ea typeface="+mn-ea"/>
                <a:cs typeface="+mn-cs"/>
                <a:sym typeface="Calibri"/>
              </a:defRPr>
            </a:lvl1pPr>
          </a:lstStyle>
          <a:p>
            <a:pPr lvl="0"/>
            <a:r>
              <a:rPr lang="en-US"/>
              <a:t>Click to edit Master text styles</a:t>
            </a:r>
          </a:p>
        </p:txBody>
      </p:sp>
      <p:sp>
        <p:nvSpPr>
          <p:cNvPr id="1299" name="Shape 1299"/>
          <p:cNvSpPr/>
          <p:nvPr/>
        </p:nvSpPr>
        <p:spPr>
          <a:xfrm flipV="1">
            <a:off x="12175066" y="-937227"/>
            <a:ext cx="1" cy="1968004"/>
          </a:xfrm>
          <a:prstGeom prst="line">
            <a:avLst/>
          </a:prstGeom>
          <a:ln w="12700">
            <a:solidFill>
              <a:srgbClr val="000000">
                <a:alpha val="20000"/>
              </a:srgbClr>
            </a:solidFill>
            <a:miter/>
            <a:headEnd type="oval"/>
          </a:ln>
        </p:spPr>
        <p:txBody>
          <a:bodyPr lIns="45719" rIns="45719"/>
          <a:lstStyle/>
          <a:p>
            <a:pPr defTabSz="914400">
              <a:lnSpc>
                <a:spcPct val="100000"/>
              </a:lnSpc>
              <a:defRPr sz="1800"/>
            </a:pPr>
            <a:endParaRPr/>
          </a:p>
        </p:txBody>
      </p:sp>
      <p:sp>
        <p:nvSpPr>
          <p:cNvPr id="1300" name="Shape 1300"/>
          <p:cNvSpPr/>
          <p:nvPr/>
        </p:nvSpPr>
        <p:spPr>
          <a:xfrm>
            <a:off x="12175066" y="4331861"/>
            <a:ext cx="1" cy="949470"/>
          </a:xfrm>
          <a:prstGeom prst="line">
            <a:avLst/>
          </a:prstGeom>
          <a:ln w="12700">
            <a:solidFill>
              <a:srgbClr val="000000">
                <a:alpha val="20000"/>
              </a:srgbClr>
            </a:solidFill>
            <a:miter/>
            <a:headEnd type="oval"/>
            <a:tailEnd type="oval"/>
          </a:ln>
        </p:spPr>
        <p:txBody>
          <a:bodyPr lIns="45719" rIns="45719"/>
          <a:lstStyle/>
          <a:p>
            <a:pPr defTabSz="914400">
              <a:lnSpc>
                <a:spcPct val="100000"/>
              </a:lnSpc>
              <a:defRPr sz="1800"/>
            </a:pPr>
            <a:endParaRPr/>
          </a:p>
        </p:txBody>
      </p:sp>
      <p:sp>
        <p:nvSpPr>
          <p:cNvPr id="1301" name="Shape 1301"/>
          <p:cNvSpPr/>
          <p:nvPr/>
        </p:nvSpPr>
        <p:spPr>
          <a:xfrm>
            <a:off x="10526794" y="5588062"/>
            <a:ext cx="3296544" cy="3567708"/>
          </a:xfrm>
          <a:custGeom>
            <a:avLst/>
            <a:gdLst/>
            <a:ahLst/>
            <a:cxnLst>
              <a:cxn ang="0">
                <a:pos x="wd2" y="hd2"/>
              </a:cxn>
              <a:cxn ang="5400000">
                <a:pos x="wd2" y="hd2"/>
              </a:cxn>
              <a:cxn ang="10800000">
                <a:pos x="wd2" y="hd2"/>
              </a:cxn>
              <a:cxn ang="16200000">
                <a:pos x="wd2" y="hd2"/>
              </a:cxn>
            </a:cxnLst>
            <a:rect l="0" t="0" r="r" b="b"/>
            <a:pathLst>
              <a:path w="21600" h="21251" extrusionOk="0">
                <a:moveTo>
                  <a:pt x="0" y="7473"/>
                </a:moveTo>
                <a:cubicBezTo>
                  <a:pt x="0" y="6080"/>
                  <a:pt x="1085" y="4369"/>
                  <a:pt x="2412" y="3671"/>
                </a:cubicBezTo>
                <a:lnTo>
                  <a:pt x="8389" y="524"/>
                </a:lnTo>
                <a:cubicBezTo>
                  <a:pt x="9715" y="-174"/>
                  <a:pt x="11885" y="-174"/>
                  <a:pt x="13211" y="524"/>
                </a:cubicBezTo>
                <a:lnTo>
                  <a:pt x="19188" y="3671"/>
                </a:lnTo>
                <a:cubicBezTo>
                  <a:pt x="20515" y="4369"/>
                  <a:pt x="21600" y="6080"/>
                  <a:pt x="21600" y="7473"/>
                </a:cubicBezTo>
                <a:lnTo>
                  <a:pt x="21600" y="13779"/>
                </a:lnTo>
                <a:cubicBezTo>
                  <a:pt x="21600" y="15172"/>
                  <a:pt x="20515" y="16883"/>
                  <a:pt x="19188" y="17581"/>
                </a:cubicBezTo>
                <a:lnTo>
                  <a:pt x="13211" y="20728"/>
                </a:lnTo>
                <a:cubicBezTo>
                  <a:pt x="11885" y="21426"/>
                  <a:pt x="9715" y="21426"/>
                  <a:pt x="8389" y="20728"/>
                </a:cubicBezTo>
                <a:lnTo>
                  <a:pt x="2412" y="17581"/>
                </a:lnTo>
                <a:cubicBezTo>
                  <a:pt x="1085" y="16883"/>
                  <a:pt x="0" y="15172"/>
                  <a:pt x="0" y="13779"/>
                </a:cubicBezTo>
                <a:lnTo>
                  <a:pt x="0" y="7473"/>
                </a:ln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a:ln w="12700">
            <a:miter lim="400000"/>
          </a:ln>
        </p:spPr>
        <p:txBody>
          <a:bodyPr lIns="0" tIns="0" rIns="0" bIns="0" anchor="ctr"/>
          <a:lstStyle/>
          <a:p>
            <a:pPr>
              <a:lnSpc>
                <a:spcPct val="100000"/>
              </a:lnSpc>
              <a:defRPr sz="3600"/>
            </a:pPr>
            <a:endParaRPr/>
          </a:p>
        </p:txBody>
      </p:sp>
      <p:sp>
        <p:nvSpPr>
          <p:cNvPr id="1302" name="Shape 1302"/>
          <p:cNvSpPr>
            <a:spLocks noGrp="1"/>
          </p:cNvSpPr>
          <p:nvPr>
            <p:ph type="body" sz="quarter" idx="16"/>
          </p:nvPr>
        </p:nvSpPr>
        <p:spPr>
          <a:xfrm>
            <a:off x="3196744" y="7000890"/>
            <a:ext cx="6433345" cy="1994230"/>
          </a:xfrm>
          <a:prstGeom prst="rect">
            <a:avLst/>
          </a:prstGeom>
        </p:spPr>
        <p:txBody>
          <a:bodyPr lIns="0" tIns="0" rIns="0" bIns="0" anchor="t">
            <a:noAutofit/>
          </a:bodyPr>
          <a:lstStyle>
            <a:lvl1pPr marL="0" indent="0" algn="r" defTabSz="1828800">
              <a:spcBef>
                <a:spcPts val="0"/>
              </a:spcBef>
              <a:buSzTx/>
              <a:buNone/>
              <a:defRPr sz="7200">
                <a:latin typeface="+mn-lt"/>
                <a:ea typeface="+mn-ea"/>
                <a:cs typeface="+mn-cs"/>
                <a:sym typeface="Calibri"/>
              </a:defRPr>
            </a:lvl1pPr>
          </a:lstStyle>
          <a:p>
            <a:pPr lvl="0"/>
            <a:r>
              <a:rPr lang="en-US"/>
              <a:t>Click to edit Master text styles</a:t>
            </a:r>
          </a:p>
        </p:txBody>
      </p:sp>
      <p:sp>
        <p:nvSpPr>
          <p:cNvPr id="1303" name="Shape 1303"/>
          <p:cNvSpPr>
            <a:spLocks noGrp="1"/>
          </p:cNvSpPr>
          <p:nvPr>
            <p:ph type="body" sz="quarter" idx="17"/>
          </p:nvPr>
        </p:nvSpPr>
        <p:spPr>
          <a:xfrm>
            <a:off x="10719378" y="7128135"/>
            <a:ext cx="2911377" cy="487562"/>
          </a:xfrm>
          <a:prstGeom prst="rect">
            <a:avLst/>
          </a:prstGeom>
        </p:spPr>
        <p:txBody>
          <a:bodyPr lIns="0" tIns="0" rIns="0" bIns="0" anchor="t">
            <a:noAutofit/>
          </a:bodyPr>
          <a:lstStyle>
            <a:lvl1pPr marL="0" indent="0" algn="ctr">
              <a:spcBef>
                <a:spcPts val="0"/>
              </a:spcBef>
              <a:buSzTx/>
              <a:buNone/>
              <a:defRPr sz="3600" b="1" cap="all" spc="820" baseline="15000">
                <a:solidFill>
                  <a:srgbClr val="FFFFFF"/>
                </a:solidFill>
                <a:latin typeface="+mn-lt"/>
                <a:ea typeface="+mn-ea"/>
                <a:cs typeface="+mn-cs"/>
                <a:sym typeface="Calibri"/>
              </a:defRPr>
            </a:lvl1pPr>
          </a:lstStyle>
          <a:p>
            <a:pPr lvl="0"/>
            <a:r>
              <a:rPr lang="en-US"/>
              <a:t>Click to edit Master text styles</a:t>
            </a:r>
          </a:p>
        </p:txBody>
      </p:sp>
      <p:sp>
        <p:nvSpPr>
          <p:cNvPr id="1304" name="Shape 1304"/>
          <p:cNvSpPr>
            <a:spLocks noGrp="1"/>
          </p:cNvSpPr>
          <p:nvPr>
            <p:ph type="body" sz="quarter" idx="18"/>
          </p:nvPr>
        </p:nvSpPr>
        <p:spPr>
          <a:xfrm>
            <a:off x="14720044" y="6733159"/>
            <a:ext cx="6170619" cy="1735740"/>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pPr lvl="0"/>
            <a:r>
              <a:rPr lang="en-US"/>
              <a:t>Click to edit Master text styles</a:t>
            </a:r>
          </a:p>
        </p:txBody>
      </p:sp>
      <p:sp>
        <p:nvSpPr>
          <p:cNvPr id="1305" name="Shape 1305"/>
          <p:cNvSpPr/>
          <p:nvPr/>
        </p:nvSpPr>
        <p:spPr>
          <a:xfrm flipV="1">
            <a:off x="1612900" y="12890295"/>
            <a:ext cx="0" cy="347415"/>
          </a:xfrm>
          <a:prstGeom prst="line">
            <a:avLst/>
          </a:prstGeom>
          <a:ln w="12700">
            <a:solidFill>
              <a:srgbClr val="A6AAA9"/>
            </a:solidFill>
            <a:miter lim="400000"/>
          </a:ln>
        </p:spPr>
        <p:txBody>
          <a:bodyPr lIns="50800" tIns="50800" rIns="50800" bIns="50800" anchor="ctr"/>
          <a:lstStyle/>
          <a:p>
            <a:pPr algn="ctr" defTabSz="825500">
              <a:lnSpc>
                <a:spcPct val="100000"/>
              </a:lnSpc>
              <a:defRPr sz="3200">
                <a:latin typeface="Helvetica Light"/>
                <a:ea typeface="Helvetica Light"/>
                <a:cs typeface="Helvetica Light"/>
                <a:sym typeface="Helvetica Light"/>
              </a:defRPr>
            </a:pPr>
            <a:endParaRPr/>
          </a:p>
        </p:txBody>
      </p:sp>
      <p:sp>
        <p:nvSpPr>
          <p:cNvPr id="1306" name="Shape 1306"/>
          <p:cNvSpPr/>
          <p:nvPr/>
        </p:nvSpPr>
        <p:spPr>
          <a:xfrm>
            <a:off x="1188030" y="12872848"/>
            <a:ext cx="291110" cy="369437"/>
          </a:xfrm>
          <a:prstGeom prst="rect">
            <a:avLst/>
          </a:prstGeom>
          <a:ln w="12700">
            <a:miter lim="400000"/>
          </a:ln>
          <a:extLst>
            <a:ext uri="{C572A759-6A51-4108-AA02-DFA0A04FC94B}">
              <ma14:wrappingTextBoxFlag xmlns="" xmlns:ma14="http://schemas.microsoft.com/office/mac/drawingml/2011/main" val="1"/>
            </a:ext>
          </a:extLst>
        </p:spPr>
        <p:txBody>
          <a:bodyPr wrap="none" tIns="91439" bIns="91439">
            <a:spAutoFit/>
          </a:bodyPr>
          <a:lstStyle/>
          <a:p>
            <a:pPr>
              <a:defRPr sz="1500">
                <a:latin typeface="+mj-lt"/>
                <a:ea typeface="+mj-ea"/>
                <a:cs typeface="+mj-cs"/>
                <a:sym typeface="Calibri Light"/>
              </a:defRPr>
            </a:pPr>
            <a:fld id="{86CB4B4D-7CA3-9044-876B-883B54F8677D}" type="slidenum">
              <a:rPr/>
              <a:t>‹#›</a:t>
            </a:fld>
            <a:r>
              <a:t>￼</a:t>
            </a:r>
          </a:p>
        </p:txBody>
      </p:sp>
      <p:pic>
        <p:nvPicPr>
          <p:cNvPr id="1307" name="pasted-image.pdf"/>
          <p:cNvPicPr>
            <a:picLocks noChangeAspect="1"/>
          </p:cNvPicPr>
          <p:nvPr/>
        </p:nvPicPr>
        <p:blipFill>
          <a:blip r:embed="rId2"/>
          <a:stretch>
            <a:fillRect/>
          </a:stretch>
        </p:blipFill>
        <p:spPr>
          <a:xfrm>
            <a:off x="1797461" y="12916187"/>
            <a:ext cx="1676299" cy="257358"/>
          </a:xfrm>
          <a:prstGeom prst="rect">
            <a:avLst/>
          </a:prstGeom>
          <a:ln w="12700">
            <a:miter lim="400000"/>
          </a:ln>
        </p:spPr>
      </p:pic>
      <p:sp>
        <p:nvSpPr>
          <p:cNvPr id="1308" name="Shape 1308"/>
          <p:cNvSpPr>
            <a:spLocks noGrp="1"/>
          </p:cNvSpPr>
          <p:nvPr>
            <p:ph type="sldNum" sz="quarter" idx="2"/>
          </p:nvPr>
        </p:nvSpPr>
        <p:spPr>
          <a:xfrm>
            <a:off x="594015" y="5991924"/>
            <a:ext cx="534611" cy="551181"/>
          </a:xfrm>
          <a:prstGeom prst="rect">
            <a:avLst/>
          </a:prstGeom>
        </p:spPr>
        <p:txBody>
          <a:bodyPr lIns="91439" tIns="91439" rIns="91439" bIns="91439"/>
          <a:lstStyle>
            <a:lvl1pPr>
              <a:lnSpc>
                <a:spcPct val="100000"/>
              </a:lnSpc>
              <a:defRPr sz="2400" b="1">
                <a:latin typeface="Helvetica"/>
                <a:ea typeface="Helvetica"/>
                <a:cs typeface="Helvetica"/>
                <a:sym typeface="Helvetica"/>
              </a:defRPr>
            </a:lvl1pPr>
          </a:lstStyle>
          <a:p>
            <a:fld id="{86CB4B4D-7CA3-9044-876B-883B54F8677D}" type="slidenum">
              <a:rPr/>
              <a:t>‹#›</a:t>
            </a:fld>
            <a:endParaRPr/>
          </a:p>
        </p:txBody>
      </p:sp>
    </p:spTree>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tx" preserve="1">
  <p:cSld name="2_Steps 1">
    <p:spTree>
      <p:nvGrpSpPr>
        <p:cNvPr id="1" name=""/>
        <p:cNvGrpSpPr/>
        <p:nvPr/>
      </p:nvGrpSpPr>
      <p:grpSpPr>
        <a:xfrm>
          <a:off x="0" y="0"/>
          <a:ext cx="0" cy="0"/>
          <a:chOff x="0" y="0"/>
          <a:chExt cx="0" cy="0"/>
        </a:xfrm>
      </p:grpSpPr>
      <p:sp>
        <p:nvSpPr>
          <p:cNvPr id="1315" name="Shape 1315"/>
          <p:cNvSpPr/>
          <p:nvPr/>
        </p:nvSpPr>
        <p:spPr>
          <a:xfrm flipH="1">
            <a:off x="3881449" y="8019068"/>
            <a:ext cx="1" cy="5903145"/>
          </a:xfrm>
          <a:prstGeom prst="line">
            <a:avLst/>
          </a:prstGeom>
          <a:ln w="12700">
            <a:solidFill>
              <a:schemeClr val="accent6">
                <a:hueOff val="-4754211"/>
                <a:satOff val="44162"/>
                <a:lumOff val="5094"/>
              </a:schemeClr>
            </a:solidFill>
            <a:miter/>
          </a:ln>
        </p:spPr>
        <p:txBody>
          <a:bodyPr lIns="45719" rIns="45719"/>
          <a:lstStyle/>
          <a:p>
            <a:pPr defTabSz="914400">
              <a:lnSpc>
                <a:spcPct val="100000"/>
              </a:lnSpc>
              <a:defRPr sz="1800"/>
            </a:pPr>
            <a:endParaRPr/>
          </a:p>
        </p:txBody>
      </p:sp>
      <p:sp>
        <p:nvSpPr>
          <p:cNvPr id="1316" name="Shape 1316"/>
          <p:cNvSpPr/>
          <p:nvPr/>
        </p:nvSpPr>
        <p:spPr>
          <a:xfrm>
            <a:off x="5262610" y="8362907"/>
            <a:ext cx="1382488" cy="1"/>
          </a:xfrm>
          <a:prstGeom prst="line">
            <a:avLst/>
          </a:prstGeom>
          <a:ln w="50800">
            <a:solidFill>
              <a:srgbClr val="FF6F0D"/>
            </a:solidFill>
            <a:miter/>
          </a:ln>
        </p:spPr>
        <p:txBody>
          <a:bodyPr tIns="91439" bIns="91439"/>
          <a:lstStyle/>
          <a:p>
            <a:pPr>
              <a:lnSpc>
                <a:spcPct val="100000"/>
              </a:lnSpc>
              <a:defRPr sz="3600"/>
            </a:pPr>
            <a:endParaRPr/>
          </a:p>
        </p:txBody>
      </p:sp>
      <p:sp>
        <p:nvSpPr>
          <p:cNvPr id="1317" name="Shape 1317"/>
          <p:cNvSpPr>
            <a:spLocks noGrp="1"/>
          </p:cNvSpPr>
          <p:nvPr>
            <p:ph type="body" sz="quarter" idx="13"/>
          </p:nvPr>
        </p:nvSpPr>
        <p:spPr>
          <a:xfrm>
            <a:off x="5262610" y="8638600"/>
            <a:ext cx="6170619" cy="1994230"/>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pPr lvl="0"/>
            <a:r>
              <a:rPr lang="en-US"/>
              <a:t>Click to edit Master text styles</a:t>
            </a:r>
          </a:p>
        </p:txBody>
      </p:sp>
      <p:sp>
        <p:nvSpPr>
          <p:cNvPr id="1318" name="Shape 1318"/>
          <p:cNvSpPr>
            <a:spLocks noGrp="1"/>
          </p:cNvSpPr>
          <p:nvPr>
            <p:ph type="body" sz="quarter" idx="14"/>
          </p:nvPr>
        </p:nvSpPr>
        <p:spPr>
          <a:xfrm>
            <a:off x="5262610" y="6479435"/>
            <a:ext cx="6433345" cy="1754385"/>
          </a:xfrm>
          <a:prstGeom prst="rect">
            <a:avLst/>
          </a:prstGeom>
        </p:spPr>
        <p:txBody>
          <a:bodyPr lIns="0" tIns="0" rIns="0" bIns="0" anchor="t">
            <a:noAutofit/>
          </a:bodyPr>
          <a:lstStyle>
            <a:lvl1pPr marL="0" indent="0" defTabSz="1828800">
              <a:spcBef>
                <a:spcPts val="0"/>
              </a:spcBef>
              <a:buSzTx/>
              <a:buNone/>
              <a:defRPr sz="7200">
                <a:latin typeface="+mn-lt"/>
                <a:ea typeface="+mn-ea"/>
                <a:cs typeface="+mn-cs"/>
                <a:sym typeface="Calibri"/>
              </a:defRPr>
            </a:lvl1pPr>
          </a:lstStyle>
          <a:p>
            <a:pPr lvl="0"/>
            <a:r>
              <a:rPr lang="en-US"/>
              <a:t>Click to edit Master text styles</a:t>
            </a:r>
          </a:p>
        </p:txBody>
      </p:sp>
      <p:sp>
        <p:nvSpPr>
          <p:cNvPr id="1319" name="Shape 1319"/>
          <p:cNvSpPr>
            <a:spLocks noGrp="1"/>
          </p:cNvSpPr>
          <p:nvPr>
            <p:ph type="pic" idx="15"/>
          </p:nvPr>
        </p:nvSpPr>
        <p:spPr>
          <a:xfrm>
            <a:off x="12155305" y="-86519"/>
            <a:ext cx="12228647" cy="13888939"/>
          </a:xfrm>
          <a:prstGeom prst="rect">
            <a:avLst/>
          </a:prstGeom>
        </p:spPr>
        <p:txBody>
          <a:bodyPr lIns="91439" tIns="45719" rIns="91439" bIns="45719" anchor="t">
            <a:noAutofit/>
          </a:bodyPr>
          <a:lstStyle/>
          <a:p>
            <a:r>
              <a:rPr lang="en-US" dirty="0"/>
              <a:t>Drag picture to placeholder or click icon to add</a:t>
            </a:r>
            <a:endParaRPr dirty="0"/>
          </a:p>
        </p:txBody>
      </p:sp>
      <p:sp>
        <p:nvSpPr>
          <p:cNvPr id="1320" name="Shape 1320"/>
          <p:cNvSpPr/>
          <p:nvPr/>
        </p:nvSpPr>
        <p:spPr>
          <a:xfrm>
            <a:off x="2965988" y="6365862"/>
            <a:ext cx="1830923" cy="1981530"/>
          </a:xfrm>
          <a:custGeom>
            <a:avLst/>
            <a:gdLst/>
            <a:ahLst/>
            <a:cxnLst>
              <a:cxn ang="0">
                <a:pos x="wd2" y="hd2"/>
              </a:cxn>
              <a:cxn ang="5400000">
                <a:pos x="wd2" y="hd2"/>
              </a:cxn>
              <a:cxn ang="10800000">
                <a:pos x="wd2" y="hd2"/>
              </a:cxn>
              <a:cxn ang="16200000">
                <a:pos x="wd2" y="hd2"/>
              </a:cxn>
            </a:cxnLst>
            <a:rect l="0" t="0" r="r" b="b"/>
            <a:pathLst>
              <a:path w="21600" h="21251" extrusionOk="0">
                <a:moveTo>
                  <a:pt x="0" y="7473"/>
                </a:moveTo>
                <a:cubicBezTo>
                  <a:pt x="0" y="6080"/>
                  <a:pt x="1085" y="4369"/>
                  <a:pt x="2412" y="3671"/>
                </a:cubicBezTo>
                <a:lnTo>
                  <a:pt x="8389" y="524"/>
                </a:lnTo>
                <a:cubicBezTo>
                  <a:pt x="9715" y="-174"/>
                  <a:pt x="11885" y="-174"/>
                  <a:pt x="13211" y="524"/>
                </a:cubicBezTo>
                <a:lnTo>
                  <a:pt x="19188" y="3671"/>
                </a:lnTo>
                <a:cubicBezTo>
                  <a:pt x="20515" y="4369"/>
                  <a:pt x="21600" y="6080"/>
                  <a:pt x="21600" y="7473"/>
                </a:cubicBezTo>
                <a:lnTo>
                  <a:pt x="21600" y="13779"/>
                </a:lnTo>
                <a:cubicBezTo>
                  <a:pt x="21600" y="15172"/>
                  <a:pt x="20515" y="16883"/>
                  <a:pt x="19188" y="17581"/>
                </a:cubicBezTo>
                <a:lnTo>
                  <a:pt x="13211" y="20728"/>
                </a:lnTo>
                <a:cubicBezTo>
                  <a:pt x="11885" y="21426"/>
                  <a:pt x="9715" y="21426"/>
                  <a:pt x="8389" y="20728"/>
                </a:cubicBezTo>
                <a:lnTo>
                  <a:pt x="2412" y="17581"/>
                </a:lnTo>
                <a:cubicBezTo>
                  <a:pt x="1085" y="16883"/>
                  <a:pt x="0" y="15172"/>
                  <a:pt x="0" y="13779"/>
                </a:cubicBezTo>
                <a:lnTo>
                  <a:pt x="0" y="7473"/>
                </a:lnTo>
                <a:close/>
              </a:path>
            </a:pathLst>
          </a:custGeom>
          <a:solidFill>
            <a:srgbClr val="FFFFFF"/>
          </a:solidFill>
          <a:ln w="12700">
            <a:solidFill>
              <a:schemeClr val="accent6">
                <a:hueOff val="-4754211"/>
                <a:satOff val="44162"/>
                <a:lumOff val="5094"/>
              </a:schemeClr>
            </a:solidFill>
            <a:miter/>
          </a:ln>
        </p:spPr>
        <p:txBody>
          <a:bodyPr lIns="0" tIns="0" rIns="0" bIns="0" anchor="ctr"/>
          <a:lstStyle/>
          <a:p>
            <a:pPr>
              <a:lnSpc>
                <a:spcPct val="100000"/>
              </a:lnSpc>
              <a:defRPr sz="3600"/>
            </a:pPr>
            <a:endParaRPr/>
          </a:p>
        </p:txBody>
      </p:sp>
      <p:sp>
        <p:nvSpPr>
          <p:cNvPr id="1321" name="Shape 1321"/>
          <p:cNvSpPr>
            <a:spLocks noGrp="1"/>
          </p:cNvSpPr>
          <p:nvPr>
            <p:ph type="body" sz="quarter" idx="16"/>
          </p:nvPr>
        </p:nvSpPr>
        <p:spPr>
          <a:xfrm>
            <a:off x="3265235" y="6995101"/>
            <a:ext cx="1232429" cy="723053"/>
          </a:xfrm>
          <a:prstGeom prst="rect">
            <a:avLst/>
          </a:prstGeom>
        </p:spPr>
        <p:txBody>
          <a:bodyPr lIns="0" tIns="0" rIns="0" bIns="0">
            <a:noAutofit/>
          </a:bodyPr>
          <a:lstStyle>
            <a:lvl1pPr marL="0" indent="0" algn="ctr">
              <a:spcBef>
                <a:spcPts val="0"/>
              </a:spcBef>
              <a:buSzTx/>
              <a:buNone/>
              <a:defRPr sz="3600" b="1" cap="all" spc="820" baseline="15000">
                <a:solidFill>
                  <a:schemeClr val="accent6">
                    <a:hueOff val="-4754211"/>
                    <a:satOff val="44162"/>
                    <a:lumOff val="5094"/>
                  </a:schemeClr>
                </a:solidFill>
                <a:latin typeface="+mn-lt"/>
                <a:ea typeface="+mn-ea"/>
                <a:cs typeface="+mn-cs"/>
                <a:sym typeface="Calibri"/>
              </a:defRPr>
            </a:lvl1pPr>
          </a:lstStyle>
          <a:p>
            <a:pPr lvl="0"/>
            <a:r>
              <a:rPr lang="en-US"/>
              <a:t>Click to edit Master text styles</a:t>
            </a:r>
          </a:p>
        </p:txBody>
      </p:sp>
      <p:sp>
        <p:nvSpPr>
          <p:cNvPr id="1322" name="Shape 1322"/>
          <p:cNvSpPr>
            <a:spLocks noGrp="1"/>
          </p:cNvSpPr>
          <p:nvPr>
            <p:ph type="sldNum" sz="quarter" idx="2"/>
          </p:nvPr>
        </p:nvSpPr>
        <p:spPr>
          <a:xfrm>
            <a:off x="594015" y="5991924"/>
            <a:ext cx="534611" cy="551181"/>
          </a:xfrm>
          <a:prstGeom prst="rect">
            <a:avLst/>
          </a:prstGeom>
        </p:spPr>
        <p:txBody>
          <a:bodyPr lIns="91439" tIns="91439" rIns="91439" bIns="91439"/>
          <a:lstStyle>
            <a:lvl1pPr>
              <a:lnSpc>
                <a:spcPct val="100000"/>
              </a:lnSpc>
              <a:defRPr sz="2400" b="1">
                <a:latin typeface="Helvetica"/>
                <a:ea typeface="Helvetica"/>
                <a:cs typeface="Helvetica"/>
                <a:sym typeface="Helvetica"/>
              </a:defRPr>
            </a:lvl1pPr>
          </a:lstStyle>
          <a:p>
            <a:fld id="{86CB4B4D-7CA3-9044-876B-883B54F8677D}" type="slidenum">
              <a:rPr/>
              <a:t>‹#›</a:t>
            </a:fld>
            <a:endParaRPr/>
          </a:p>
        </p:txBody>
      </p:sp>
    </p:spTree>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tx" preserve="1">
  <p:cSld name="Steps 12">
    <p:spTree>
      <p:nvGrpSpPr>
        <p:cNvPr id="1" name=""/>
        <p:cNvGrpSpPr/>
        <p:nvPr/>
      </p:nvGrpSpPr>
      <p:grpSpPr>
        <a:xfrm>
          <a:off x="0" y="0"/>
          <a:ext cx="0" cy="0"/>
          <a:chOff x="0" y="0"/>
          <a:chExt cx="0" cy="0"/>
        </a:xfrm>
      </p:grpSpPr>
      <p:sp>
        <p:nvSpPr>
          <p:cNvPr id="1329" name="Shape 1329"/>
          <p:cNvSpPr/>
          <p:nvPr/>
        </p:nvSpPr>
        <p:spPr>
          <a:xfrm flipH="1">
            <a:off x="3881449" y="-206213"/>
            <a:ext cx="1" cy="14128426"/>
          </a:xfrm>
          <a:prstGeom prst="line">
            <a:avLst/>
          </a:prstGeom>
          <a:ln w="12700">
            <a:solidFill>
              <a:schemeClr val="accent6">
                <a:hueOff val="-4754211"/>
                <a:satOff val="44162"/>
                <a:lumOff val="5094"/>
              </a:schemeClr>
            </a:solidFill>
            <a:miter/>
          </a:ln>
        </p:spPr>
        <p:txBody>
          <a:bodyPr lIns="45719" rIns="45719"/>
          <a:lstStyle/>
          <a:p>
            <a:pPr defTabSz="914400">
              <a:lnSpc>
                <a:spcPct val="100000"/>
              </a:lnSpc>
              <a:defRPr sz="1800"/>
            </a:pPr>
            <a:endParaRPr/>
          </a:p>
        </p:txBody>
      </p:sp>
      <p:sp>
        <p:nvSpPr>
          <p:cNvPr id="1330" name="Shape 1330"/>
          <p:cNvSpPr/>
          <p:nvPr/>
        </p:nvSpPr>
        <p:spPr>
          <a:xfrm>
            <a:off x="5262610" y="2664374"/>
            <a:ext cx="1382488" cy="1"/>
          </a:xfrm>
          <a:prstGeom prst="line">
            <a:avLst/>
          </a:prstGeom>
          <a:ln w="50800">
            <a:solidFill>
              <a:srgbClr val="FF6F0D"/>
            </a:solidFill>
            <a:miter/>
          </a:ln>
        </p:spPr>
        <p:txBody>
          <a:bodyPr tIns="91439" bIns="91439"/>
          <a:lstStyle/>
          <a:p>
            <a:pPr>
              <a:lnSpc>
                <a:spcPct val="100000"/>
              </a:lnSpc>
              <a:defRPr sz="3600"/>
            </a:pPr>
            <a:endParaRPr/>
          </a:p>
        </p:txBody>
      </p:sp>
      <p:sp>
        <p:nvSpPr>
          <p:cNvPr id="1331" name="Shape 1331"/>
          <p:cNvSpPr>
            <a:spLocks noGrp="1"/>
          </p:cNvSpPr>
          <p:nvPr>
            <p:ph type="body" sz="quarter" idx="13"/>
          </p:nvPr>
        </p:nvSpPr>
        <p:spPr>
          <a:xfrm>
            <a:off x="5262610" y="2940067"/>
            <a:ext cx="6170619" cy="1994230"/>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pPr lvl="0"/>
            <a:r>
              <a:rPr lang="en-US"/>
              <a:t>Click to edit Master text styles</a:t>
            </a:r>
          </a:p>
        </p:txBody>
      </p:sp>
      <p:sp>
        <p:nvSpPr>
          <p:cNvPr id="1332" name="Shape 1332"/>
          <p:cNvSpPr>
            <a:spLocks noGrp="1"/>
          </p:cNvSpPr>
          <p:nvPr>
            <p:ph type="body" sz="quarter" idx="14"/>
          </p:nvPr>
        </p:nvSpPr>
        <p:spPr>
          <a:xfrm>
            <a:off x="5262610" y="1923901"/>
            <a:ext cx="6433345" cy="615685"/>
          </a:xfrm>
          <a:prstGeom prst="rect">
            <a:avLst/>
          </a:prstGeom>
        </p:spPr>
        <p:txBody>
          <a:bodyPr lIns="0" tIns="0" rIns="0" bIns="0" anchor="t">
            <a:noAutofit/>
          </a:bodyPr>
          <a:lstStyle>
            <a:lvl1pPr marL="0" indent="0" defTabSz="1828800">
              <a:spcBef>
                <a:spcPts val="0"/>
              </a:spcBef>
              <a:buSzTx/>
              <a:buNone/>
              <a:defRPr sz="2300" b="1" cap="all" spc="459">
                <a:latin typeface="+mn-lt"/>
                <a:ea typeface="+mn-ea"/>
                <a:cs typeface="+mn-cs"/>
                <a:sym typeface="Calibri"/>
              </a:defRPr>
            </a:lvl1pPr>
          </a:lstStyle>
          <a:p>
            <a:pPr lvl="0"/>
            <a:r>
              <a:rPr lang="en-US"/>
              <a:t>Click to edit Master text styles</a:t>
            </a:r>
          </a:p>
        </p:txBody>
      </p:sp>
      <p:sp>
        <p:nvSpPr>
          <p:cNvPr id="1333" name="Shape 1333"/>
          <p:cNvSpPr/>
          <p:nvPr/>
        </p:nvSpPr>
        <p:spPr>
          <a:xfrm>
            <a:off x="2965988" y="1810329"/>
            <a:ext cx="1830923" cy="1981530"/>
          </a:xfrm>
          <a:custGeom>
            <a:avLst/>
            <a:gdLst/>
            <a:ahLst/>
            <a:cxnLst>
              <a:cxn ang="0">
                <a:pos x="wd2" y="hd2"/>
              </a:cxn>
              <a:cxn ang="5400000">
                <a:pos x="wd2" y="hd2"/>
              </a:cxn>
              <a:cxn ang="10800000">
                <a:pos x="wd2" y="hd2"/>
              </a:cxn>
              <a:cxn ang="16200000">
                <a:pos x="wd2" y="hd2"/>
              </a:cxn>
            </a:cxnLst>
            <a:rect l="0" t="0" r="r" b="b"/>
            <a:pathLst>
              <a:path w="21600" h="21251" extrusionOk="0">
                <a:moveTo>
                  <a:pt x="0" y="7473"/>
                </a:moveTo>
                <a:cubicBezTo>
                  <a:pt x="0" y="6080"/>
                  <a:pt x="1085" y="4369"/>
                  <a:pt x="2412" y="3671"/>
                </a:cubicBezTo>
                <a:lnTo>
                  <a:pt x="8389" y="524"/>
                </a:lnTo>
                <a:cubicBezTo>
                  <a:pt x="9715" y="-174"/>
                  <a:pt x="11885" y="-174"/>
                  <a:pt x="13211" y="524"/>
                </a:cubicBezTo>
                <a:lnTo>
                  <a:pt x="19188" y="3671"/>
                </a:lnTo>
                <a:cubicBezTo>
                  <a:pt x="20515" y="4369"/>
                  <a:pt x="21600" y="6080"/>
                  <a:pt x="21600" y="7473"/>
                </a:cubicBezTo>
                <a:lnTo>
                  <a:pt x="21600" y="13779"/>
                </a:lnTo>
                <a:cubicBezTo>
                  <a:pt x="21600" y="15172"/>
                  <a:pt x="20515" y="16883"/>
                  <a:pt x="19188" y="17581"/>
                </a:cubicBezTo>
                <a:lnTo>
                  <a:pt x="13211" y="20728"/>
                </a:lnTo>
                <a:cubicBezTo>
                  <a:pt x="11885" y="21426"/>
                  <a:pt x="9715" y="21426"/>
                  <a:pt x="8389" y="20728"/>
                </a:cubicBezTo>
                <a:lnTo>
                  <a:pt x="2412" y="17581"/>
                </a:lnTo>
                <a:cubicBezTo>
                  <a:pt x="1085" y="16883"/>
                  <a:pt x="0" y="15172"/>
                  <a:pt x="0" y="13779"/>
                </a:cubicBezTo>
                <a:lnTo>
                  <a:pt x="0" y="7473"/>
                </a:lnTo>
                <a:close/>
              </a:path>
            </a:pathLst>
          </a:custGeom>
          <a:solidFill>
            <a:srgbClr val="FFFFFF"/>
          </a:solidFill>
          <a:ln w="12700">
            <a:solidFill>
              <a:schemeClr val="accent6">
                <a:hueOff val="-4754211"/>
                <a:satOff val="44162"/>
                <a:lumOff val="5094"/>
              </a:schemeClr>
            </a:solidFill>
            <a:miter/>
          </a:ln>
        </p:spPr>
        <p:txBody>
          <a:bodyPr lIns="0" tIns="0" rIns="0" bIns="0" anchor="ctr"/>
          <a:lstStyle/>
          <a:p>
            <a:pPr>
              <a:lnSpc>
                <a:spcPct val="100000"/>
              </a:lnSpc>
              <a:defRPr sz="3600"/>
            </a:pPr>
            <a:endParaRPr/>
          </a:p>
        </p:txBody>
      </p:sp>
      <p:sp>
        <p:nvSpPr>
          <p:cNvPr id="1334" name="Shape 1334"/>
          <p:cNvSpPr>
            <a:spLocks noGrp="1"/>
          </p:cNvSpPr>
          <p:nvPr>
            <p:ph type="body" sz="quarter" idx="15"/>
          </p:nvPr>
        </p:nvSpPr>
        <p:spPr>
          <a:xfrm>
            <a:off x="3265235" y="2439568"/>
            <a:ext cx="1232429" cy="723052"/>
          </a:xfrm>
          <a:prstGeom prst="rect">
            <a:avLst/>
          </a:prstGeom>
        </p:spPr>
        <p:txBody>
          <a:bodyPr lIns="0" tIns="0" rIns="0" bIns="0">
            <a:noAutofit/>
          </a:bodyPr>
          <a:lstStyle>
            <a:lvl1pPr marL="0" indent="0" algn="ctr">
              <a:spcBef>
                <a:spcPts val="0"/>
              </a:spcBef>
              <a:buSzTx/>
              <a:buNone/>
              <a:defRPr sz="3600" b="1" cap="all" spc="820" baseline="15000">
                <a:solidFill>
                  <a:schemeClr val="accent6">
                    <a:hueOff val="-4754211"/>
                    <a:satOff val="44162"/>
                    <a:lumOff val="5094"/>
                  </a:schemeClr>
                </a:solidFill>
                <a:latin typeface="+mn-lt"/>
                <a:ea typeface="+mn-ea"/>
                <a:cs typeface="+mn-cs"/>
                <a:sym typeface="Calibri"/>
              </a:defRPr>
            </a:lvl1pPr>
          </a:lstStyle>
          <a:p>
            <a:pPr lvl="0"/>
            <a:r>
              <a:rPr lang="en-US"/>
              <a:t>Click to edit Master text styles</a:t>
            </a:r>
          </a:p>
        </p:txBody>
      </p:sp>
      <p:sp>
        <p:nvSpPr>
          <p:cNvPr id="1335" name="Shape 1335"/>
          <p:cNvSpPr>
            <a:spLocks noGrp="1"/>
          </p:cNvSpPr>
          <p:nvPr>
            <p:ph type="pic" sz="half" idx="16"/>
          </p:nvPr>
        </p:nvSpPr>
        <p:spPr>
          <a:xfrm>
            <a:off x="12155305" y="-39953"/>
            <a:ext cx="12228647" cy="6877282"/>
          </a:xfrm>
          <a:prstGeom prst="rect">
            <a:avLst/>
          </a:prstGeom>
        </p:spPr>
        <p:txBody>
          <a:bodyPr lIns="91439" tIns="45719" rIns="91439" bIns="45719" anchor="t">
            <a:noAutofit/>
          </a:bodyPr>
          <a:lstStyle/>
          <a:p>
            <a:r>
              <a:rPr lang="en-US" dirty="0"/>
              <a:t>Drag picture to placeholder or click icon to add</a:t>
            </a:r>
            <a:endParaRPr dirty="0"/>
          </a:p>
        </p:txBody>
      </p:sp>
      <p:sp>
        <p:nvSpPr>
          <p:cNvPr id="1336" name="Shape 1336"/>
          <p:cNvSpPr>
            <a:spLocks noGrp="1"/>
          </p:cNvSpPr>
          <p:nvPr>
            <p:ph type="pic" sz="half" idx="17"/>
          </p:nvPr>
        </p:nvSpPr>
        <p:spPr>
          <a:xfrm>
            <a:off x="12155305" y="6839214"/>
            <a:ext cx="12228647" cy="6877282"/>
          </a:xfrm>
          <a:prstGeom prst="rect">
            <a:avLst/>
          </a:prstGeom>
        </p:spPr>
        <p:txBody>
          <a:bodyPr lIns="91439" tIns="45719" rIns="91439" bIns="45719" anchor="t">
            <a:noAutofit/>
          </a:bodyPr>
          <a:lstStyle/>
          <a:p>
            <a:r>
              <a:rPr lang="en-US" dirty="0"/>
              <a:t>Drag picture to placeholder or click icon to add</a:t>
            </a:r>
            <a:endParaRPr dirty="0"/>
          </a:p>
        </p:txBody>
      </p:sp>
      <p:sp>
        <p:nvSpPr>
          <p:cNvPr id="1337" name="Shape 1337"/>
          <p:cNvSpPr/>
          <p:nvPr/>
        </p:nvSpPr>
        <p:spPr>
          <a:xfrm>
            <a:off x="5262610" y="9001674"/>
            <a:ext cx="1382488" cy="1"/>
          </a:xfrm>
          <a:prstGeom prst="line">
            <a:avLst/>
          </a:prstGeom>
          <a:ln w="50800">
            <a:solidFill>
              <a:srgbClr val="FF6F0D"/>
            </a:solidFill>
            <a:miter/>
          </a:ln>
        </p:spPr>
        <p:txBody>
          <a:bodyPr tIns="91439" bIns="91439"/>
          <a:lstStyle/>
          <a:p>
            <a:pPr>
              <a:lnSpc>
                <a:spcPct val="100000"/>
              </a:lnSpc>
              <a:defRPr sz="3600"/>
            </a:pPr>
            <a:endParaRPr/>
          </a:p>
        </p:txBody>
      </p:sp>
      <p:sp>
        <p:nvSpPr>
          <p:cNvPr id="1338" name="Shape 1338"/>
          <p:cNvSpPr>
            <a:spLocks noGrp="1"/>
          </p:cNvSpPr>
          <p:nvPr>
            <p:ph type="body" sz="quarter" idx="18"/>
          </p:nvPr>
        </p:nvSpPr>
        <p:spPr>
          <a:xfrm>
            <a:off x="5262610" y="9277367"/>
            <a:ext cx="6170619" cy="1994230"/>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pPr lvl="0"/>
            <a:r>
              <a:rPr lang="en-US"/>
              <a:t>Click to edit Master text styles</a:t>
            </a:r>
          </a:p>
        </p:txBody>
      </p:sp>
      <p:sp>
        <p:nvSpPr>
          <p:cNvPr id="1339" name="Shape 1339"/>
          <p:cNvSpPr>
            <a:spLocks noGrp="1"/>
          </p:cNvSpPr>
          <p:nvPr>
            <p:ph type="body" sz="quarter" idx="19"/>
          </p:nvPr>
        </p:nvSpPr>
        <p:spPr>
          <a:xfrm>
            <a:off x="5262610" y="8261201"/>
            <a:ext cx="6433345" cy="615685"/>
          </a:xfrm>
          <a:prstGeom prst="rect">
            <a:avLst/>
          </a:prstGeom>
        </p:spPr>
        <p:txBody>
          <a:bodyPr lIns="0" tIns="0" rIns="0" bIns="0" anchor="t">
            <a:noAutofit/>
          </a:bodyPr>
          <a:lstStyle>
            <a:lvl1pPr marL="0" indent="0" defTabSz="1828800">
              <a:spcBef>
                <a:spcPts val="0"/>
              </a:spcBef>
              <a:buSzTx/>
              <a:buNone/>
              <a:defRPr sz="2300" b="1" cap="all" spc="459">
                <a:latin typeface="+mn-lt"/>
                <a:ea typeface="+mn-ea"/>
                <a:cs typeface="+mn-cs"/>
                <a:sym typeface="Calibri"/>
              </a:defRPr>
            </a:lvl1pPr>
          </a:lstStyle>
          <a:p>
            <a:pPr lvl="0"/>
            <a:r>
              <a:rPr lang="en-US"/>
              <a:t>Click to edit Master text styles</a:t>
            </a:r>
          </a:p>
        </p:txBody>
      </p:sp>
      <p:sp>
        <p:nvSpPr>
          <p:cNvPr id="1340" name="Shape 1340"/>
          <p:cNvSpPr/>
          <p:nvPr/>
        </p:nvSpPr>
        <p:spPr>
          <a:xfrm>
            <a:off x="2965988" y="8147629"/>
            <a:ext cx="1830923" cy="1981530"/>
          </a:xfrm>
          <a:custGeom>
            <a:avLst/>
            <a:gdLst/>
            <a:ahLst/>
            <a:cxnLst>
              <a:cxn ang="0">
                <a:pos x="wd2" y="hd2"/>
              </a:cxn>
              <a:cxn ang="5400000">
                <a:pos x="wd2" y="hd2"/>
              </a:cxn>
              <a:cxn ang="10800000">
                <a:pos x="wd2" y="hd2"/>
              </a:cxn>
              <a:cxn ang="16200000">
                <a:pos x="wd2" y="hd2"/>
              </a:cxn>
            </a:cxnLst>
            <a:rect l="0" t="0" r="r" b="b"/>
            <a:pathLst>
              <a:path w="21600" h="21251" extrusionOk="0">
                <a:moveTo>
                  <a:pt x="0" y="7473"/>
                </a:moveTo>
                <a:cubicBezTo>
                  <a:pt x="0" y="6080"/>
                  <a:pt x="1085" y="4369"/>
                  <a:pt x="2412" y="3671"/>
                </a:cubicBezTo>
                <a:lnTo>
                  <a:pt x="8389" y="524"/>
                </a:lnTo>
                <a:cubicBezTo>
                  <a:pt x="9715" y="-174"/>
                  <a:pt x="11885" y="-174"/>
                  <a:pt x="13211" y="524"/>
                </a:cubicBezTo>
                <a:lnTo>
                  <a:pt x="19188" y="3671"/>
                </a:lnTo>
                <a:cubicBezTo>
                  <a:pt x="20515" y="4369"/>
                  <a:pt x="21600" y="6080"/>
                  <a:pt x="21600" y="7473"/>
                </a:cubicBezTo>
                <a:lnTo>
                  <a:pt x="21600" y="13779"/>
                </a:lnTo>
                <a:cubicBezTo>
                  <a:pt x="21600" y="15172"/>
                  <a:pt x="20515" y="16883"/>
                  <a:pt x="19188" y="17581"/>
                </a:cubicBezTo>
                <a:lnTo>
                  <a:pt x="13211" y="20728"/>
                </a:lnTo>
                <a:cubicBezTo>
                  <a:pt x="11885" y="21426"/>
                  <a:pt x="9715" y="21426"/>
                  <a:pt x="8389" y="20728"/>
                </a:cubicBezTo>
                <a:lnTo>
                  <a:pt x="2412" y="17581"/>
                </a:lnTo>
                <a:cubicBezTo>
                  <a:pt x="1085" y="16883"/>
                  <a:pt x="0" y="15172"/>
                  <a:pt x="0" y="13779"/>
                </a:cubicBezTo>
                <a:lnTo>
                  <a:pt x="0" y="7473"/>
                </a:lnTo>
                <a:close/>
              </a:path>
            </a:pathLst>
          </a:custGeom>
          <a:solidFill>
            <a:srgbClr val="FFFFFF"/>
          </a:solidFill>
          <a:ln w="12700">
            <a:solidFill>
              <a:schemeClr val="accent6">
                <a:hueOff val="-4754211"/>
                <a:satOff val="44162"/>
                <a:lumOff val="5094"/>
              </a:schemeClr>
            </a:solidFill>
            <a:miter/>
          </a:ln>
        </p:spPr>
        <p:txBody>
          <a:bodyPr lIns="0" tIns="0" rIns="0" bIns="0" anchor="ctr"/>
          <a:lstStyle/>
          <a:p>
            <a:pPr>
              <a:lnSpc>
                <a:spcPct val="100000"/>
              </a:lnSpc>
              <a:defRPr sz="3600"/>
            </a:pPr>
            <a:endParaRPr/>
          </a:p>
        </p:txBody>
      </p:sp>
      <p:sp>
        <p:nvSpPr>
          <p:cNvPr id="1341" name="Shape 1341"/>
          <p:cNvSpPr>
            <a:spLocks noGrp="1"/>
          </p:cNvSpPr>
          <p:nvPr>
            <p:ph type="body" sz="quarter" idx="20"/>
          </p:nvPr>
        </p:nvSpPr>
        <p:spPr>
          <a:xfrm>
            <a:off x="3265235" y="8776868"/>
            <a:ext cx="1232429" cy="723052"/>
          </a:xfrm>
          <a:prstGeom prst="rect">
            <a:avLst/>
          </a:prstGeom>
        </p:spPr>
        <p:txBody>
          <a:bodyPr lIns="0" tIns="0" rIns="0" bIns="0">
            <a:noAutofit/>
          </a:bodyPr>
          <a:lstStyle>
            <a:lvl1pPr marL="0" indent="0" algn="ctr">
              <a:spcBef>
                <a:spcPts val="0"/>
              </a:spcBef>
              <a:buSzTx/>
              <a:buNone/>
              <a:defRPr sz="3600" b="1" cap="all" spc="820" baseline="15000">
                <a:solidFill>
                  <a:schemeClr val="accent6">
                    <a:hueOff val="-4754211"/>
                    <a:satOff val="44162"/>
                    <a:lumOff val="5094"/>
                  </a:schemeClr>
                </a:solidFill>
                <a:latin typeface="+mn-lt"/>
                <a:ea typeface="+mn-ea"/>
                <a:cs typeface="+mn-cs"/>
                <a:sym typeface="Calibri"/>
              </a:defRPr>
            </a:lvl1pPr>
          </a:lstStyle>
          <a:p>
            <a:pPr lvl="0"/>
            <a:r>
              <a:rPr lang="en-US"/>
              <a:t>Click to edit Master text styles</a:t>
            </a:r>
          </a:p>
        </p:txBody>
      </p:sp>
      <p:sp>
        <p:nvSpPr>
          <p:cNvPr id="1342" name="Shape 1342"/>
          <p:cNvSpPr>
            <a:spLocks noGrp="1"/>
          </p:cNvSpPr>
          <p:nvPr>
            <p:ph type="sldNum" sz="quarter" idx="2"/>
          </p:nvPr>
        </p:nvSpPr>
        <p:spPr>
          <a:xfrm>
            <a:off x="594015" y="5991924"/>
            <a:ext cx="534611" cy="551181"/>
          </a:xfrm>
          <a:prstGeom prst="rect">
            <a:avLst/>
          </a:prstGeom>
        </p:spPr>
        <p:txBody>
          <a:bodyPr lIns="91439" tIns="91439" rIns="91439" bIns="91439"/>
          <a:lstStyle>
            <a:lvl1pPr>
              <a:lnSpc>
                <a:spcPct val="100000"/>
              </a:lnSpc>
              <a:defRPr sz="2400" b="1">
                <a:latin typeface="Helvetica"/>
                <a:ea typeface="Helvetica"/>
                <a:cs typeface="Helvetica"/>
                <a:sym typeface="Helvetica"/>
              </a:defRPr>
            </a:lvl1pPr>
          </a:lstStyle>
          <a:p>
            <a:fld id="{86CB4B4D-7CA3-9044-876B-883B54F8677D}" type="slidenum">
              <a:rPr/>
              <a:t>‹#›</a:t>
            </a:fld>
            <a:endParaRPr/>
          </a:p>
        </p:txBody>
      </p:sp>
    </p:spTree>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tx" preserve="1">
  <p:cSld name="Steps 3">
    <p:spTree>
      <p:nvGrpSpPr>
        <p:cNvPr id="1" name=""/>
        <p:cNvGrpSpPr/>
        <p:nvPr/>
      </p:nvGrpSpPr>
      <p:grpSpPr>
        <a:xfrm>
          <a:off x="0" y="0"/>
          <a:ext cx="0" cy="0"/>
          <a:chOff x="0" y="0"/>
          <a:chExt cx="0" cy="0"/>
        </a:xfrm>
      </p:grpSpPr>
      <p:sp>
        <p:nvSpPr>
          <p:cNvPr id="1349" name="Shape 1349"/>
          <p:cNvSpPr/>
          <p:nvPr/>
        </p:nvSpPr>
        <p:spPr>
          <a:xfrm flipH="1">
            <a:off x="3881449" y="-206213"/>
            <a:ext cx="1" cy="6723666"/>
          </a:xfrm>
          <a:prstGeom prst="line">
            <a:avLst/>
          </a:prstGeom>
          <a:ln w="12700">
            <a:solidFill>
              <a:schemeClr val="accent6">
                <a:hueOff val="-4754211"/>
                <a:satOff val="44162"/>
                <a:lumOff val="5094"/>
              </a:schemeClr>
            </a:solidFill>
            <a:miter/>
          </a:ln>
        </p:spPr>
        <p:txBody>
          <a:bodyPr lIns="45719" rIns="45719"/>
          <a:lstStyle/>
          <a:p>
            <a:pPr defTabSz="914400">
              <a:lnSpc>
                <a:spcPct val="100000"/>
              </a:lnSpc>
              <a:defRPr sz="1800"/>
            </a:pPr>
            <a:endParaRPr/>
          </a:p>
        </p:txBody>
      </p:sp>
      <p:sp>
        <p:nvSpPr>
          <p:cNvPr id="1350" name="Shape 1350"/>
          <p:cNvSpPr/>
          <p:nvPr/>
        </p:nvSpPr>
        <p:spPr>
          <a:xfrm>
            <a:off x="5262610" y="8362907"/>
            <a:ext cx="1382488" cy="1"/>
          </a:xfrm>
          <a:prstGeom prst="line">
            <a:avLst/>
          </a:prstGeom>
          <a:ln w="50800">
            <a:solidFill>
              <a:srgbClr val="FF6F0D"/>
            </a:solidFill>
            <a:miter/>
          </a:ln>
        </p:spPr>
        <p:txBody>
          <a:bodyPr tIns="91439" bIns="91439"/>
          <a:lstStyle/>
          <a:p>
            <a:pPr>
              <a:lnSpc>
                <a:spcPct val="100000"/>
              </a:lnSpc>
              <a:defRPr sz="3600"/>
            </a:pPr>
            <a:endParaRPr/>
          </a:p>
        </p:txBody>
      </p:sp>
      <p:sp>
        <p:nvSpPr>
          <p:cNvPr id="1351" name="Shape 1351"/>
          <p:cNvSpPr>
            <a:spLocks noGrp="1"/>
          </p:cNvSpPr>
          <p:nvPr>
            <p:ph type="body" sz="quarter" idx="13"/>
          </p:nvPr>
        </p:nvSpPr>
        <p:spPr>
          <a:xfrm>
            <a:off x="5262610" y="8638600"/>
            <a:ext cx="6170619" cy="1994230"/>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pPr lvl="0"/>
            <a:r>
              <a:rPr lang="en-US"/>
              <a:t>Click to edit Master text styles</a:t>
            </a:r>
          </a:p>
        </p:txBody>
      </p:sp>
      <p:sp>
        <p:nvSpPr>
          <p:cNvPr id="1352" name="Shape 1352"/>
          <p:cNvSpPr>
            <a:spLocks noGrp="1"/>
          </p:cNvSpPr>
          <p:nvPr>
            <p:ph type="body" sz="quarter" idx="14"/>
          </p:nvPr>
        </p:nvSpPr>
        <p:spPr>
          <a:xfrm>
            <a:off x="5262610" y="6479435"/>
            <a:ext cx="6433345" cy="1754385"/>
          </a:xfrm>
          <a:prstGeom prst="rect">
            <a:avLst/>
          </a:prstGeom>
        </p:spPr>
        <p:txBody>
          <a:bodyPr lIns="0" tIns="0" rIns="0" bIns="0" anchor="t">
            <a:noAutofit/>
          </a:bodyPr>
          <a:lstStyle>
            <a:lvl1pPr marL="0" indent="0" defTabSz="1828800">
              <a:spcBef>
                <a:spcPts val="0"/>
              </a:spcBef>
              <a:buSzTx/>
              <a:buNone/>
              <a:defRPr sz="7200">
                <a:latin typeface="+mn-lt"/>
                <a:ea typeface="+mn-ea"/>
                <a:cs typeface="+mn-cs"/>
                <a:sym typeface="Calibri"/>
              </a:defRPr>
            </a:lvl1pPr>
          </a:lstStyle>
          <a:p>
            <a:pPr lvl="0"/>
            <a:r>
              <a:rPr lang="en-US"/>
              <a:t>Click to edit Master text styles</a:t>
            </a:r>
          </a:p>
        </p:txBody>
      </p:sp>
      <p:sp>
        <p:nvSpPr>
          <p:cNvPr id="1353" name="Shape 1353"/>
          <p:cNvSpPr>
            <a:spLocks noGrp="1"/>
          </p:cNvSpPr>
          <p:nvPr>
            <p:ph type="pic" idx="15"/>
          </p:nvPr>
        </p:nvSpPr>
        <p:spPr>
          <a:xfrm>
            <a:off x="12155305" y="-86519"/>
            <a:ext cx="12228647" cy="13888939"/>
          </a:xfrm>
          <a:prstGeom prst="rect">
            <a:avLst/>
          </a:prstGeom>
        </p:spPr>
        <p:txBody>
          <a:bodyPr lIns="91439" tIns="45719" rIns="91439" bIns="45719" anchor="t">
            <a:noAutofit/>
          </a:bodyPr>
          <a:lstStyle/>
          <a:p>
            <a:r>
              <a:rPr lang="en-US" dirty="0"/>
              <a:t>Drag picture to placeholder or click icon to add</a:t>
            </a:r>
            <a:endParaRPr dirty="0"/>
          </a:p>
        </p:txBody>
      </p:sp>
      <p:sp>
        <p:nvSpPr>
          <p:cNvPr id="1354" name="Shape 1354"/>
          <p:cNvSpPr/>
          <p:nvPr/>
        </p:nvSpPr>
        <p:spPr>
          <a:xfrm>
            <a:off x="2965988" y="6365862"/>
            <a:ext cx="1830923" cy="1981530"/>
          </a:xfrm>
          <a:custGeom>
            <a:avLst/>
            <a:gdLst/>
            <a:ahLst/>
            <a:cxnLst>
              <a:cxn ang="0">
                <a:pos x="wd2" y="hd2"/>
              </a:cxn>
              <a:cxn ang="5400000">
                <a:pos x="wd2" y="hd2"/>
              </a:cxn>
              <a:cxn ang="10800000">
                <a:pos x="wd2" y="hd2"/>
              </a:cxn>
              <a:cxn ang="16200000">
                <a:pos x="wd2" y="hd2"/>
              </a:cxn>
            </a:cxnLst>
            <a:rect l="0" t="0" r="r" b="b"/>
            <a:pathLst>
              <a:path w="21600" h="21251" extrusionOk="0">
                <a:moveTo>
                  <a:pt x="0" y="7473"/>
                </a:moveTo>
                <a:cubicBezTo>
                  <a:pt x="0" y="6080"/>
                  <a:pt x="1085" y="4369"/>
                  <a:pt x="2412" y="3671"/>
                </a:cubicBezTo>
                <a:lnTo>
                  <a:pt x="8389" y="524"/>
                </a:lnTo>
                <a:cubicBezTo>
                  <a:pt x="9715" y="-174"/>
                  <a:pt x="11885" y="-174"/>
                  <a:pt x="13211" y="524"/>
                </a:cubicBezTo>
                <a:lnTo>
                  <a:pt x="19188" y="3671"/>
                </a:lnTo>
                <a:cubicBezTo>
                  <a:pt x="20515" y="4369"/>
                  <a:pt x="21600" y="6080"/>
                  <a:pt x="21600" y="7473"/>
                </a:cubicBezTo>
                <a:lnTo>
                  <a:pt x="21600" y="13779"/>
                </a:lnTo>
                <a:cubicBezTo>
                  <a:pt x="21600" y="15172"/>
                  <a:pt x="20515" y="16883"/>
                  <a:pt x="19188" y="17581"/>
                </a:cubicBezTo>
                <a:lnTo>
                  <a:pt x="13211" y="20728"/>
                </a:lnTo>
                <a:cubicBezTo>
                  <a:pt x="11885" y="21426"/>
                  <a:pt x="9715" y="21426"/>
                  <a:pt x="8389" y="20728"/>
                </a:cubicBezTo>
                <a:lnTo>
                  <a:pt x="2412" y="17581"/>
                </a:lnTo>
                <a:cubicBezTo>
                  <a:pt x="1085" y="16883"/>
                  <a:pt x="0" y="15172"/>
                  <a:pt x="0" y="13779"/>
                </a:cubicBezTo>
                <a:lnTo>
                  <a:pt x="0" y="7473"/>
                </a:lnTo>
                <a:close/>
              </a:path>
            </a:pathLst>
          </a:custGeom>
          <a:solidFill>
            <a:srgbClr val="FFFFFF"/>
          </a:solidFill>
          <a:ln w="12700">
            <a:solidFill>
              <a:schemeClr val="accent6">
                <a:hueOff val="-4754211"/>
                <a:satOff val="44162"/>
                <a:lumOff val="5094"/>
              </a:schemeClr>
            </a:solidFill>
            <a:miter/>
          </a:ln>
        </p:spPr>
        <p:txBody>
          <a:bodyPr lIns="0" tIns="0" rIns="0" bIns="0" anchor="ctr"/>
          <a:lstStyle/>
          <a:p>
            <a:pPr>
              <a:lnSpc>
                <a:spcPct val="100000"/>
              </a:lnSpc>
              <a:defRPr sz="3600"/>
            </a:pPr>
            <a:endParaRPr/>
          </a:p>
        </p:txBody>
      </p:sp>
      <p:sp>
        <p:nvSpPr>
          <p:cNvPr id="1355" name="Shape 1355"/>
          <p:cNvSpPr>
            <a:spLocks noGrp="1"/>
          </p:cNvSpPr>
          <p:nvPr>
            <p:ph type="body" sz="quarter" idx="16"/>
          </p:nvPr>
        </p:nvSpPr>
        <p:spPr>
          <a:xfrm>
            <a:off x="3265235" y="6995101"/>
            <a:ext cx="1232429" cy="723053"/>
          </a:xfrm>
          <a:prstGeom prst="rect">
            <a:avLst/>
          </a:prstGeom>
        </p:spPr>
        <p:txBody>
          <a:bodyPr lIns="0" tIns="0" rIns="0" bIns="0">
            <a:noAutofit/>
          </a:bodyPr>
          <a:lstStyle>
            <a:lvl1pPr marL="0" indent="0" algn="ctr">
              <a:spcBef>
                <a:spcPts val="0"/>
              </a:spcBef>
              <a:buSzTx/>
              <a:buNone/>
              <a:defRPr sz="3600" b="1" cap="all" spc="820" baseline="15000">
                <a:solidFill>
                  <a:schemeClr val="accent6">
                    <a:hueOff val="-4754211"/>
                    <a:satOff val="44162"/>
                    <a:lumOff val="5094"/>
                  </a:schemeClr>
                </a:solidFill>
                <a:latin typeface="+mn-lt"/>
                <a:ea typeface="+mn-ea"/>
                <a:cs typeface="+mn-cs"/>
                <a:sym typeface="Calibri"/>
              </a:defRPr>
            </a:lvl1pPr>
          </a:lstStyle>
          <a:p>
            <a:pPr lvl="0"/>
            <a:r>
              <a:rPr lang="en-US"/>
              <a:t>Click to edit Master text styles</a:t>
            </a:r>
          </a:p>
        </p:txBody>
      </p:sp>
      <p:sp>
        <p:nvSpPr>
          <p:cNvPr id="1356" name="Shape 1356"/>
          <p:cNvSpPr>
            <a:spLocks noGrp="1"/>
          </p:cNvSpPr>
          <p:nvPr>
            <p:ph type="sldNum" sz="quarter" idx="2"/>
          </p:nvPr>
        </p:nvSpPr>
        <p:spPr>
          <a:xfrm>
            <a:off x="594015" y="5991924"/>
            <a:ext cx="388685" cy="369437"/>
          </a:xfrm>
          <a:prstGeom prst="rect">
            <a:avLst/>
          </a:prstGeom>
        </p:spPr>
        <p:txBody>
          <a:bodyPr lIns="91439" tIns="91439" rIns="91439" bIns="91439"/>
          <a:lstStyle/>
          <a:p>
            <a:fld id="{86CB4B4D-7CA3-9044-876B-883B54F8677D}" type="slidenum">
              <a:rPr/>
              <a:t>‹#›</a:t>
            </a:fld>
            <a:endParaRPr/>
          </a:p>
        </p:txBody>
      </p:sp>
    </p:spTree>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x" preserve="1">
  <p:cSld name="3_Steps 1">
    <p:spTree>
      <p:nvGrpSpPr>
        <p:cNvPr id="1" name=""/>
        <p:cNvGrpSpPr/>
        <p:nvPr/>
      </p:nvGrpSpPr>
      <p:grpSpPr>
        <a:xfrm>
          <a:off x="0" y="0"/>
          <a:ext cx="0" cy="0"/>
          <a:chOff x="0" y="0"/>
          <a:chExt cx="0" cy="0"/>
        </a:xfrm>
      </p:grpSpPr>
      <p:sp>
        <p:nvSpPr>
          <p:cNvPr id="1363" name="Shape 1363"/>
          <p:cNvSpPr/>
          <p:nvPr/>
        </p:nvSpPr>
        <p:spPr>
          <a:xfrm flipH="1">
            <a:off x="7640649" y="5111914"/>
            <a:ext cx="1" cy="8674832"/>
          </a:xfrm>
          <a:prstGeom prst="line">
            <a:avLst/>
          </a:prstGeom>
          <a:ln w="12700">
            <a:solidFill>
              <a:srgbClr val="A6AAA9"/>
            </a:solidFill>
            <a:miter/>
          </a:ln>
        </p:spPr>
        <p:txBody>
          <a:bodyPr lIns="45719" rIns="45719"/>
          <a:lstStyle/>
          <a:p>
            <a:pPr defTabSz="914400">
              <a:lnSpc>
                <a:spcPct val="100000"/>
              </a:lnSpc>
              <a:defRPr sz="1800"/>
            </a:pPr>
            <a:endParaRPr/>
          </a:p>
        </p:txBody>
      </p:sp>
      <p:sp>
        <p:nvSpPr>
          <p:cNvPr id="1364" name="Shape 1364"/>
          <p:cNvSpPr>
            <a:spLocks noGrp="1"/>
          </p:cNvSpPr>
          <p:nvPr>
            <p:ph type="body" sz="quarter" idx="13"/>
          </p:nvPr>
        </p:nvSpPr>
        <p:spPr>
          <a:xfrm>
            <a:off x="8235168" y="3701568"/>
            <a:ext cx="1995224" cy="347089"/>
          </a:xfrm>
          <a:prstGeom prst="rect">
            <a:avLst/>
          </a:prstGeom>
        </p:spPr>
        <p:txBody>
          <a:bodyPr lIns="0" tIns="0" rIns="0" bIns="0">
            <a:noAutofit/>
          </a:bodyPr>
          <a:lstStyle>
            <a:lvl1pPr marL="0" indent="0">
              <a:spcBef>
                <a:spcPts val="0"/>
              </a:spcBef>
              <a:buSzTx/>
              <a:buNone/>
              <a:defRPr sz="3200" b="1" cap="all" spc="820" baseline="15000">
                <a:solidFill>
                  <a:schemeClr val="accent6">
                    <a:hueOff val="-4754211"/>
                    <a:satOff val="44162"/>
                    <a:lumOff val="5094"/>
                  </a:schemeClr>
                </a:solidFill>
                <a:latin typeface="+mn-lt"/>
                <a:ea typeface="+mn-ea"/>
                <a:cs typeface="+mn-cs"/>
                <a:sym typeface="Calibri"/>
              </a:defRPr>
            </a:lvl1pPr>
          </a:lstStyle>
          <a:p>
            <a:pPr lvl="0"/>
            <a:r>
              <a:rPr lang="en-US"/>
              <a:t>Click to edit Master text styles</a:t>
            </a:r>
          </a:p>
        </p:txBody>
      </p:sp>
      <p:sp>
        <p:nvSpPr>
          <p:cNvPr id="1365" name="Shape 1365"/>
          <p:cNvSpPr>
            <a:spLocks noGrp="1"/>
          </p:cNvSpPr>
          <p:nvPr>
            <p:ph type="body" sz="quarter" idx="14"/>
          </p:nvPr>
        </p:nvSpPr>
        <p:spPr>
          <a:xfrm>
            <a:off x="7581019" y="4848597"/>
            <a:ext cx="119261" cy="131189"/>
          </a:xfrm>
          <a:prstGeom prst="ellipse">
            <a:avLst/>
          </a:prstGeom>
          <a:solidFill>
            <a:srgbClr val="A6AAA9"/>
          </a:solidFill>
          <a:ln w="215900">
            <a:solidFill>
              <a:srgbClr val="FFFFFF"/>
            </a:solidFill>
            <a:miter lim="800000"/>
          </a:ln>
        </p:spPr>
        <p:txBody>
          <a:bodyPr lIns="0" tIns="0" rIns="0" bIns="0">
            <a:noAutofit/>
          </a:bodyPr>
          <a:lstStyle>
            <a:lvl1pPr>
              <a:defRPr>
                <a:noFill/>
              </a:defRPr>
            </a:lvl1pPr>
          </a:lstStyle>
          <a:p>
            <a:pPr marL="0" marR="0" lvl="0" indent="0" algn="l" defTabSz="1828800" rtl="0" latinLnBrk="0">
              <a:lnSpc>
                <a:spcPct val="100000"/>
              </a:lnSpc>
              <a:spcBef>
                <a:spcPts val="0"/>
              </a:spcBef>
              <a:spcAft>
                <a:spcPts val="0"/>
              </a:spcAft>
              <a:buClrTx/>
              <a:buSzTx/>
              <a:buFontTx/>
              <a:buNone/>
              <a:tabLst/>
              <a:defRPr sz="3600">
                <a:latin typeface="+mn-lt"/>
                <a:ea typeface="+mn-ea"/>
                <a:cs typeface="+mn-cs"/>
                <a:sym typeface="Calibri"/>
              </a:defRPr>
            </a:pPr>
            <a:r>
              <a:rPr lang="en-US"/>
              <a:t>Click to edit Master text styles</a:t>
            </a:r>
          </a:p>
        </p:txBody>
      </p:sp>
      <p:sp>
        <p:nvSpPr>
          <p:cNvPr id="1366" name="Shape 1366"/>
          <p:cNvSpPr>
            <a:spLocks noGrp="1"/>
          </p:cNvSpPr>
          <p:nvPr>
            <p:ph type="body" sz="quarter" idx="15"/>
          </p:nvPr>
        </p:nvSpPr>
        <p:spPr>
          <a:xfrm>
            <a:off x="7581019" y="9383736"/>
            <a:ext cx="119261" cy="131189"/>
          </a:xfrm>
          <a:prstGeom prst="ellipse">
            <a:avLst/>
          </a:prstGeom>
          <a:solidFill>
            <a:srgbClr val="A6AAA9"/>
          </a:solidFill>
          <a:ln w="215900">
            <a:solidFill>
              <a:srgbClr val="FFFFFF"/>
            </a:solidFill>
            <a:miter lim="800000"/>
          </a:ln>
        </p:spPr>
        <p:txBody>
          <a:bodyPr lIns="0" tIns="0" rIns="0" bIns="0">
            <a:noAutofit/>
          </a:bodyPr>
          <a:lstStyle>
            <a:lvl1pPr>
              <a:defRPr>
                <a:noFill/>
              </a:defRPr>
            </a:lvl1pPr>
          </a:lstStyle>
          <a:p>
            <a:pPr marL="0" marR="0" lvl="0" indent="0" algn="l" defTabSz="1828800" rtl="0" latinLnBrk="0">
              <a:lnSpc>
                <a:spcPct val="100000"/>
              </a:lnSpc>
              <a:spcBef>
                <a:spcPts val="0"/>
              </a:spcBef>
              <a:spcAft>
                <a:spcPts val="0"/>
              </a:spcAft>
              <a:buClrTx/>
              <a:buSzTx/>
              <a:buFontTx/>
              <a:buNone/>
              <a:tabLst/>
              <a:defRPr sz="3600">
                <a:latin typeface="+mn-lt"/>
                <a:ea typeface="+mn-ea"/>
                <a:cs typeface="+mn-cs"/>
                <a:sym typeface="Calibri"/>
              </a:defRPr>
            </a:pPr>
            <a:r>
              <a:rPr lang="en-US"/>
              <a:t>Click to edit Master text styles</a:t>
            </a:r>
          </a:p>
        </p:txBody>
      </p:sp>
      <p:sp>
        <p:nvSpPr>
          <p:cNvPr id="1367" name="Shape 1367"/>
          <p:cNvSpPr>
            <a:spLocks noGrp="1"/>
          </p:cNvSpPr>
          <p:nvPr>
            <p:ph type="body" sz="quarter" idx="16"/>
          </p:nvPr>
        </p:nvSpPr>
        <p:spPr>
          <a:xfrm>
            <a:off x="8235168" y="4730767"/>
            <a:ext cx="6433345" cy="1994230"/>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pPr lvl="0"/>
            <a:r>
              <a:rPr lang="en-US"/>
              <a:t>Click to edit Master text styles</a:t>
            </a:r>
          </a:p>
        </p:txBody>
      </p:sp>
      <p:sp>
        <p:nvSpPr>
          <p:cNvPr id="1368" name="Shape 1368"/>
          <p:cNvSpPr>
            <a:spLocks noGrp="1"/>
          </p:cNvSpPr>
          <p:nvPr>
            <p:ph type="body" sz="quarter" idx="17"/>
          </p:nvPr>
        </p:nvSpPr>
        <p:spPr>
          <a:xfrm>
            <a:off x="8235168" y="4154868"/>
            <a:ext cx="6433345" cy="615684"/>
          </a:xfrm>
          <a:prstGeom prst="rect">
            <a:avLst/>
          </a:prstGeom>
        </p:spPr>
        <p:txBody>
          <a:bodyPr lIns="0" tIns="0" rIns="0" bIns="0" anchor="t">
            <a:noAutofit/>
          </a:bodyPr>
          <a:lstStyle>
            <a:lvl1pPr marL="0" indent="0" defTabSz="1828800">
              <a:spcBef>
                <a:spcPts val="0"/>
              </a:spcBef>
              <a:buSzTx/>
              <a:buNone/>
              <a:defRPr sz="2300" b="1" cap="all" spc="459">
                <a:latin typeface="+mn-lt"/>
                <a:ea typeface="+mn-ea"/>
                <a:cs typeface="+mn-cs"/>
                <a:sym typeface="Calibri"/>
              </a:defRPr>
            </a:lvl1pPr>
          </a:lstStyle>
          <a:p>
            <a:pPr lvl="0"/>
            <a:r>
              <a:rPr lang="en-US"/>
              <a:t>Click to edit Master text styles</a:t>
            </a:r>
          </a:p>
        </p:txBody>
      </p:sp>
      <p:sp>
        <p:nvSpPr>
          <p:cNvPr id="1369" name="Shape 1369"/>
          <p:cNvSpPr>
            <a:spLocks noGrp="1"/>
          </p:cNvSpPr>
          <p:nvPr>
            <p:ph type="title"/>
          </p:nvPr>
        </p:nvSpPr>
        <p:spPr>
          <a:xfrm>
            <a:off x="1540933" y="1006475"/>
            <a:ext cx="10972801" cy="807178"/>
          </a:xfrm>
          <a:prstGeom prst="rect">
            <a:avLst/>
          </a:prstGeom>
        </p:spPr>
        <p:txBody>
          <a:bodyPr lIns="91439" tIns="91439" rIns="91439" bIns="91439">
            <a:noAutofit/>
          </a:bodyPr>
          <a:lstStyle>
            <a:lvl1pPr algn="l" defTabSz="1828800">
              <a:lnSpc>
                <a:spcPct val="100000"/>
              </a:lnSpc>
              <a:defRPr sz="2400" b="1" spc="600" baseline="0">
                <a:solidFill>
                  <a:schemeClr val="accent6">
                    <a:hueOff val="-4754211"/>
                    <a:satOff val="44162"/>
                    <a:lumOff val="5094"/>
                  </a:schemeClr>
                </a:solidFill>
                <a:latin typeface="+mn-lt"/>
                <a:ea typeface="+mn-ea"/>
                <a:cs typeface="+mn-cs"/>
                <a:sym typeface="Calibri"/>
              </a:defRPr>
            </a:lvl1pPr>
          </a:lstStyle>
          <a:p>
            <a:r>
              <a:rPr lang="en-US"/>
              <a:t>Click to edit Master title style</a:t>
            </a:r>
            <a:endParaRPr/>
          </a:p>
        </p:txBody>
      </p:sp>
      <p:sp>
        <p:nvSpPr>
          <p:cNvPr id="1370" name="Shape 1370"/>
          <p:cNvSpPr>
            <a:spLocks noGrp="1"/>
          </p:cNvSpPr>
          <p:nvPr>
            <p:ph type="body" sz="quarter" idx="18"/>
          </p:nvPr>
        </p:nvSpPr>
        <p:spPr>
          <a:xfrm>
            <a:off x="8235168" y="8239701"/>
            <a:ext cx="1995224" cy="347089"/>
          </a:xfrm>
          <a:prstGeom prst="rect">
            <a:avLst/>
          </a:prstGeom>
        </p:spPr>
        <p:txBody>
          <a:bodyPr lIns="0" tIns="0" rIns="0" bIns="0">
            <a:noAutofit/>
          </a:bodyPr>
          <a:lstStyle>
            <a:lvl1pPr marL="0" indent="0">
              <a:spcBef>
                <a:spcPts val="0"/>
              </a:spcBef>
              <a:buSzTx/>
              <a:buNone/>
              <a:defRPr sz="3200" b="1" cap="all" spc="820" baseline="15000">
                <a:solidFill>
                  <a:schemeClr val="accent6">
                    <a:hueOff val="-4754211"/>
                    <a:satOff val="44162"/>
                    <a:lumOff val="5094"/>
                  </a:schemeClr>
                </a:solidFill>
                <a:latin typeface="+mn-lt"/>
                <a:ea typeface="+mn-ea"/>
                <a:cs typeface="+mn-cs"/>
                <a:sym typeface="Calibri"/>
              </a:defRPr>
            </a:lvl1pPr>
          </a:lstStyle>
          <a:p>
            <a:pPr lvl="0"/>
            <a:r>
              <a:rPr lang="en-US"/>
              <a:t>Click to edit Master text styles</a:t>
            </a:r>
          </a:p>
        </p:txBody>
      </p:sp>
      <p:sp>
        <p:nvSpPr>
          <p:cNvPr id="1371" name="Shape 1371"/>
          <p:cNvSpPr>
            <a:spLocks noGrp="1"/>
          </p:cNvSpPr>
          <p:nvPr>
            <p:ph type="body" sz="quarter" idx="19"/>
          </p:nvPr>
        </p:nvSpPr>
        <p:spPr>
          <a:xfrm>
            <a:off x="8235168" y="9268900"/>
            <a:ext cx="6433345" cy="1994230"/>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pPr lvl="0"/>
            <a:r>
              <a:rPr lang="en-US"/>
              <a:t>Click to edit Master text styles</a:t>
            </a:r>
          </a:p>
        </p:txBody>
      </p:sp>
      <p:sp>
        <p:nvSpPr>
          <p:cNvPr id="1372" name="Shape 1372"/>
          <p:cNvSpPr>
            <a:spLocks noGrp="1"/>
          </p:cNvSpPr>
          <p:nvPr>
            <p:ph type="body" sz="quarter" idx="20"/>
          </p:nvPr>
        </p:nvSpPr>
        <p:spPr>
          <a:xfrm>
            <a:off x="8235168" y="8693001"/>
            <a:ext cx="6433345" cy="615685"/>
          </a:xfrm>
          <a:prstGeom prst="rect">
            <a:avLst/>
          </a:prstGeom>
        </p:spPr>
        <p:txBody>
          <a:bodyPr lIns="0" tIns="0" rIns="0" bIns="0" anchor="t">
            <a:noAutofit/>
          </a:bodyPr>
          <a:lstStyle>
            <a:lvl1pPr marL="0" indent="0" defTabSz="1828800">
              <a:spcBef>
                <a:spcPts val="0"/>
              </a:spcBef>
              <a:buSzTx/>
              <a:buNone/>
              <a:defRPr sz="2300" b="1" cap="all" spc="459">
                <a:latin typeface="+mn-lt"/>
                <a:ea typeface="+mn-ea"/>
                <a:cs typeface="+mn-cs"/>
                <a:sym typeface="Calibri"/>
              </a:defRPr>
            </a:lvl1pPr>
          </a:lstStyle>
          <a:p>
            <a:pPr lvl="0"/>
            <a:r>
              <a:rPr lang="en-US"/>
              <a:t>Click to edit Master text styles</a:t>
            </a:r>
          </a:p>
        </p:txBody>
      </p:sp>
      <p:sp>
        <p:nvSpPr>
          <p:cNvPr id="1373" name="Shape 1373"/>
          <p:cNvSpPr>
            <a:spLocks noGrp="1"/>
          </p:cNvSpPr>
          <p:nvPr>
            <p:ph type="sldNum" sz="quarter" idx="2"/>
          </p:nvPr>
        </p:nvSpPr>
        <p:spPr>
          <a:xfrm>
            <a:off x="594015" y="5991924"/>
            <a:ext cx="534611" cy="551181"/>
          </a:xfrm>
          <a:prstGeom prst="rect">
            <a:avLst/>
          </a:prstGeom>
        </p:spPr>
        <p:txBody>
          <a:bodyPr lIns="91439" tIns="91439" rIns="91439" bIns="91439"/>
          <a:lstStyle>
            <a:lvl1pPr>
              <a:lnSpc>
                <a:spcPct val="100000"/>
              </a:lnSpc>
              <a:defRPr sz="2400" b="1">
                <a:latin typeface="Helvetica"/>
                <a:ea typeface="Helvetica"/>
                <a:cs typeface="Helvetica"/>
                <a:sym typeface="Helvetica"/>
              </a:defRPr>
            </a:lvl1pPr>
          </a:lstStyle>
          <a:p>
            <a:fld id="{86CB4B4D-7CA3-9044-876B-883B54F8677D}" type="slidenum">
              <a:rPr/>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reserve="1">
  <p:cSld name="Title + Body + Image">
    <p:spTree>
      <p:nvGrpSpPr>
        <p:cNvPr id="1" name=""/>
        <p:cNvGrpSpPr/>
        <p:nvPr/>
      </p:nvGrpSpPr>
      <p:grpSpPr>
        <a:xfrm>
          <a:off x="0" y="0"/>
          <a:ext cx="0" cy="0"/>
          <a:chOff x="0" y="0"/>
          <a:chExt cx="0" cy="0"/>
        </a:xfrm>
      </p:grpSpPr>
      <p:sp>
        <p:nvSpPr>
          <p:cNvPr id="1695" name="Shape 1695"/>
          <p:cNvSpPr>
            <a:spLocks noGrp="1"/>
          </p:cNvSpPr>
          <p:nvPr>
            <p:ph type="pic" idx="13"/>
          </p:nvPr>
        </p:nvSpPr>
        <p:spPr>
          <a:xfrm>
            <a:off x="12130189" y="0"/>
            <a:ext cx="17054411" cy="13716001"/>
          </a:xfrm>
          <a:prstGeom prst="rect">
            <a:avLst/>
          </a:prstGeom>
        </p:spPr>
        <p:txBody>
          <a:bodyPr lIns="91439" tIns="45719" rIns="91439" bIns="45719" anchor="t">
            <a:noAutofit/>
          </a:bodyPr>
          <a:lstStyle/>
          <a:p>
            <a:r>
              <a:rPr lang="en-US" dirty="0"/>
              <a:t>Drag picture to placeholder or click icon to add</a:t>
            </a:r>
            <a:endParaRPr dirty="0"/>
          </a:p>
        </p:txBody>
      </p:sp>
      <p:sp>
        <p:nvSpPr>
          <p:cNvPr id="1696" name="Shape 1696"/>
          <p:cNvSpPr>
            <a:spLocks noGrp="1"/>
          </p:cNvSpPr>
          <p:nvPr>
            <p:ph type="body" sz="quarter" idx="1"/>
          </p:nvPr>
        </p:nvSpPr>
        <p:spPr>
          <a:xfrm>
            <a:off x="2508250" y="9681633"/>
            <a:ext cx="7767174" cy="2396993"/>
          </a:xfrm>
          <a:prstGeom prst="rect">
            <a:avLst/>
          </a:prstGeom>
        </p:spPr>
        <p:txBody>
          <a:bodyPr lIns="0" tIns="0" rIns="0" bIns="0" anchor="t">
            <a:noAutofit/>
          </a:bodyPr>
          <a:lstStyle>
            <a:lvl1pPr defTabSz="1828800">
              <a:lnSpc>
                <a:spcPct val="100000"/>
              </a:lnSpc>
              <a:spcBef>
                <a:spcPts val="0"/>
              </a:spcBef>
              <a:defRPr spc="149">
                <a:solidFill>
                  <a:srgbClr val="53585F"/>
                </a:solidFill>
                <a:latin typeface="+mn-lt"/>
                <a:ea typeface="+mn-ea"/>
                <a:cs typeface="+mn-cs"/>
                <a:sym typeface="Calibri"/>
              </a:defRPr>
            </a:lvl1pPr>
            <a:lvl2pPr defTabSz="1828800">
              <a:lnSpc>
                <a:spcPct val="100000"/>
              </a:lnSpc>
              <a:spcBef>
                <a:spcPts val="0"/>
              </a:spcBef>
              <a:defRPr spc="149">
                <a:solidFill>
                  <a:srgbClr val="53585F"/>
                </a:solidFill>
                <a:latin typeface="+mn-lt"/>
                <a:ea typeface="+mn-ea"/>
                <a:cs typeface="+mn-cs"/>
                <a:sym typeface="Calibri"/>
              </a:defRPr>
            </a:lvl2pPr>
            <a:lvl3pPr defTabSz="1828800">
              <a:lnSpc>
                <a:spcPct val="100000"/>
              </a:lnSpc>
              <a:spcBef>
                <a:spcPts val="0"/>
              </a:spcBef>
              <a:defRPr spc="149">
                <a:solidFill>
                  <a:srgbClr val="53585F"/>
                </a:solidFill>
                <a:latin typeface="+mn-lt"/>
                <a:ea typeface="+mn-ea"/>
                <a:cs typeface="+mn-cs"/>
                <a:sym typeface="Calibri"/>
              </a:defRPr>
            </a:lvl3pPr>
            <a:lvl4pPr defTabSz="1828800">
              <a:lnSpc>
                <a:spcPct val="100000"/>
              </a:lnSpc>
              <a:spcBef>
                <a:spcPts val="0"/>
              </a:spcBef>
              <a:defRPr spc="149">
                <a:solidFill>
                  <a:srgbClr val="53585F"/>
                </a:solidFill>
                <a:latin typeface="+mn-lt"/>
                <a:ea typeface="+mn-ea"/>
                <a:cs typeface="+mn-cs"/>
                <a:sym typeface="Calibri"/>
              </a:defRPr>
            </a:lvl4pPr>
            <a:lvl5pPr defTabSz="1828800">
              <a:lnSpc>
                <a:spcPct val="100000"/>
              </a:lnSpc>
              <a:spcBef>
                <a:spcPts val="0"/>
              </a:spcBef>
              <a:defRPr spc="149">
                <a:solidFill>
                  <a:srgbClr val="53585F"/>
                </a:solidFill>
                <a:latin typeface="+mn-lt"/>
                <a:ea typeface="+mn-ea"/>
                <a:cs typeface="+mn-cs"/>
                <a:sym typeface="Calibri"/>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97" name="Shape 1697"/>
          <p:cNvSpPr/>
          <p:nvPr/>
        </p:nvSpPr>
        <p:spPr>
          <a:xfrm>
            <a:off x="3005666" y="8135050"/>
            <a:ext cx="1382487"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1698" name="Shape 1698"/>
          <p:cNvSpPr/>
          <p:nvPr/>
        </p:nvSpPr>
        <p:spPr>
          <a:xfrm>
            <a:off x="1188030" y="12872848"/>
            <a:ext cx="291110" cy="369437"/>
          </a:xfrm>
          <a:prstGeom prst="rect">
            <a:avLst/>
          </a:prstGeom>
          <a:ln w="12700">
            <a:miter lim="400000"/>
          </a:ln>
          <a:extLst>
            <a:ext uri="{C572A759-6A51-4108-AA02-DFA0A04FC94B}">
              <ma14:wrappingTextBoxFlag xmlns="" xmlns:ma14="http://schemas.microsoft.com/office/mac/drawingml/2011/main" val="1"/>
            </a:ext>
          </a:extLst>
        </p:spPr>
        <p:txBody>
          <a:bodyPr wrap="none" tIns="91439" bIns="91439">
            <a:spAutoFit/>
          </a:bodyPr>
          <a:lstStyle/>
          <a:p>
            <a:pPr>
              <a:defRPr sz="1500">
                <a:latin typeface="+mj-lt"/>
                <a:ea typeface="+mj-ea"/>
                <a:cs typeface="+mj-cs"/>
                <a:sym typeface="Calibri Light"/>
              </a:defRPr>
            </a:pPr>
            <a:fld id="{86CB4B4D-7CA3-9044-876B-883B54F8677D}" type="slidenum">
              <a:rPr/>
              <a:t>‹#›</a:t>
            </a:fld>
            <a:r>
              <a:t>￼</a:t>
            </a:r>
          </a:p>
        </p:txBody>
      </p:sp>
      <p:sp>
        <p:nvSpPr>
          <p:cNvPr id="1699" name="Shape 1699"/>
          <p:cNvSpPr>
            <a:spLocks noGrp="1"/>
          </p:cNvSpPr>
          <p:nvPr>
            <p:ph type="body" sz="quarter" idx="14"/>
          </p:nvPr>
        </p:nvSpPr>
        <p:spPr>
          <a:xfrm>
            <a:off x="2518833" y="9153952"/>
            <a:ext cx="5307609" cy="368301"/>
          </a:xfrm>
          <a:prstGeom prst="rect">
            <a:avLst/>
          </a:prstGeom>
        </p:spPr>
        <p:txBody>
          <a:bodyPr anchor="t">
            <a:noAutofit/>
          </a:bodyPr>
          <a:lstStyle>
            <a:lvl1pPr marL="0" indent="0">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1700" name="Shape 1700"/>
          <p:cNvSpPr>
            <a:spLocks noGrp="1"/>
          </p:cNvSpPr>
          <p:nvPr>
            <p:ph type="body" sz="quarter" idx="15"/>
          </p:nvPr>
        </p:nvSpPr>
        <p:spPr>
          <a:xfrm>
            <a:off x="1409700" y="1223433"/>
            <a:ext cx="8545463" cy="487562"/>
          </a:xfrm>
          <a:prstGeom prst="rect">
            <a:avLst/>
          </a:prstGeom>
        </p:spPr>
        <p:txBody>
          <a:bodyPr lIns="0" tIns="0" rIns="0" bIns="0" anchor="t">
            <a:noAutofit/>
          </a:bodyPr>
          <a:lstStyle>
            <a:lvl1pPr marL="0" indent="0" defTabSz="1828800">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pPr lvl="0"/>
            <a:r>
              <a:rPr lang="en-US"/>
              <a:t>Click to edit Master text styles</a:t>
            </a:r>
          </a:p>
        </p:txBody>
      </p:sp>
      <p:sp>
        <p:nvSpPr>
          <p:cNvPr id="1701" name="Shape 1701"/>
          <p:cNvSpPr>
            <a:spLocks noGrp="1"/>
          </p:cNvSpPr>
          <p:nvPr>
            <p:ph type="body" sz="quarter" idx="16"/>
          </p:nvPr>
        </p:nvSpPr>
        <p:spPr>
          <a:xfrm>
            <a:off x="2556933" y="4451713"/>
            <a:ext cx="9440764" cy="3537672"/>
          </a:xfrm>
          <a:prstGeom prst="rect">
            <a:avLst/>
          </a:prstGeom>
        </p:spPr>
        <p:txBody>
          <a:bodyPr lIns="0" tIns="0" rIns="0" bIns="0" anchor="t">
            <a:noAutofit/>
          </a:bodyPr>
          <a:lstStyle/>
          <a:p>
            <a:pPr marL="0" lvl="0" indent="0" defTabSz="1828800">
              <a:lnSpc>
                <a:spcPct val="90000"/>
              </a:lnSpc>
              <a:spcBef>
                <a:spcPts val="0"/>
              </a:spcBef>
              <a:buSzTx/>
              <a:buNone/>
              <a:defRPr sz="5000">
                <a:solidFill>
                  <a:srgbClr val="A6AAA9"/>
                </a:solidFill>
              </a:defRPr>
            </a:pPr>
            <a:r>
              <a:rPr lang="en-US"/>
              <a:t>Click to edit Master text styles</a:t>
            </a:r>
          </a:p>
        </p:txBody>
      </p:sp>
      <p:sp>
        <p:nvSpPr>
          <p:cNvPr id="1702" name="Shape 1702"/>
          <p:cNvSpPr>
            <a:spLocks noGrp="1"/>
          </p:cNvSpPr>
          <p:nvPr>
            <p:ph type="sldNum" sz="quarter" idx="2"/>
          </p:nvPr>
        </p:nvSpPr>
        <p:spPr>
          <a:xfrm>
            <a:off x="11959031" y="13081000"/>
            <a:ext cx="453238" cy="469900"/>
          </a:xfrm>
          <a:prstGeom prst="rect">
            <a:avLst/>
          </a:prstGeom>
        </p:spPr>
        <p:txBody>
          <a:bodyPr/>
          <a:lstStyle>
            <a:lvl1pPr algn="ctr" defTabSz="825500">
              <a:lnSpc>
                <a:spcPct val="100000"/>
              </a:lnSpc>
              <a:defRPr sz="2400">
                <a:latin typeface="Helvetica Light"/>
                <a:ea typeface="Helvetica Light"/>
                <a:cs typeface="Helvetica Light"/>
                <a:sym typeface="Helvetica Light"/>
              </a:defRPr>
            </a:lvl1pPr>
          </a:lstStyle>
          <a:p>
            <a:fld id="{86CB4B4D-7CA3-9044-876B-883B54F8677D}" type="slidenum">
              <a:rPr/>
              <a:t>‹#›</a:t>
            </a:fld>
            <a:endParaRPr/>
          </a:p>
        </p:txBody>
      </p:sp>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tx" preserve="1">
  <p:cSld name="1_Steps 2">
    <p:spTree>
      <p:nvGrpSpPr>
        <p:cNvPr id="1" name=""/>
        <p:cNvGrpSpPr/>
        <p:nvPr/>
      </p:nvGrpSpPr>
      <p:grpSpPr>
        <a:xfrm>
          <a:off x="0" y="0"/>
          <a:ext cx="0" cy="0"/>
          <a:chOff x="0" y="0"/>
          <a:chExt cx="0" cy="0"/>
        </a:xfrm>
      </p:grpSpPr>
      <p:sp>
        <p:nvSpPr>
          <p:cNvPr id="1380" name="Shape 1380"/>
          <p:cNvSpPr/>
          <p:nvPr/>
        </p:nvSpPr>
        <p:spPr>
          <a:xfrm flipH="1">
            <a:off x="7640649" y="-70746"/>
            <a:ext cx="1" cy="13857492"/>
          </a:xfrm>
          <a:prstGeom prst="line">
            <a:avLst/>
          </a:prstGeom>
          <a:ln w="12700">
            <a:solidFill>
              <a:srgbClr val="A6AAA9"/>
            </a:solidFill>
            <a:miter/>
          </a:ln>
        </p:spPr>
        <p:txBody>
          <a:bodyPr lIns="45719" rIns="45719"/>
          <a:lstStyle/>
          <a:p>
            <a:pPr defTabSz="914400">
              <a:lnSpc>
                <a:spcPct val="100000"/>
              </a:lnSpc>
              <a:defRPr sz="1800"/>
            </a:pPr>
            <a:endParaRPr/>
          </a:p>
        </p:txBody>
      </p:sp>
      <p:sp>
        <p:nvSpPr>
          <p:cNvPr id="1381" name="Shape 1381"/>
          <p:cNvSpPr>
            <a:spLocks noGrp="1"/>
          </p:cNvSpPr>
          <p:nvPr>
            <p:ph type="body" sz="quarter" idx="13"/>
          </p:nvPr>
        </p:nvSpPr>
        <p:spPr>
          <a:xfrm>
            <a:off x="8235168" y="2228368"/>
            <a:ext cx="1995224" cy="347089"/>
          </a:xfrm>
          <a:prstGeom prst="rect">
            <a:avLst/>
          </a:prstGeom>
        </p:spPr>
        <p:txBody>
          <a:bodyPr lIns="0" tIns="0" rIns="0" bIns="0">
            <a:noAutofit/>
          </a:bodyPr>
          <a:lstStyle>
            <a:lvl1pPr marL="0" indent="0">
              <a:spcBef>
                <a:spcPts val="0"/>
              </a:spcBef>
              <a:buSzTx/>
              <a:buNone/>
              <a:defRPr sz="3200" b="1" cap="all" spc="820" baseline="15000">
                <a:solidFill>
                  <a:schemeClr val="accent6">
                    <a:hueOff val="-4754211"/>
                    <a:satOff val="44162"/>
                    <a:lumOff val="5094"/>
                  </a:schemeClr>
                </a:solidFill>
                <a:latin typeface="+mn-lt"/>
                <a:ea typeface="+mn-ea"/>
                <a:cs typeface="+mn-cs"/>
                <a:sym typeface="Calibri"/>
              </a:defRPr>
            </a:lvl1pPr>
          </a:lstStyle>
          <a:p>
            <a:pPr lvl="0"/>
            <a:r>
              <a:rPr lang="en-US"/>
              <a:t>Click to edit Master text styles</a:t>
            </a:r>
          </a:p>
        </p:txBody>
      </p:sp>
      <p:sp>
        <p:nvSpPr>
          <p:cNvPr id="1382" name="Shape 1382"/>
          <p:cNvSpPr>
            <a:spLocks noGrp="1"/>
          </p:cNvSpPr>
          <p:nvPr>
            <p:ph type="body" sz="quarter" idx="14"/>
          </p:nvPr>
        </p:nvSpPr>
        <p:spPr>
          <a:xfrm>
            <a:off x="7581019" y="3307663"/>
            <a:ext cx="119261" cy="131189"/>
          </a:xfrm>
          <a:prstGeom prst="ellipse">
            <a:avLst/>
          </a:prstGeom>
          <a:solidFill>
            <a:srgbClr val="A6AAA9"/>
          </a:solidFill>
          <a:ln w="215900">
            <a:solidFill>
              <a:srgbClr val="FFFFFF"/>
            </a:solidFill>
            <a:miter lim="800000"/>
          </a:ln>
        </p:spPr>
        <p:txBody>
          <a:bodyPr lIns="0" tIns="0" rIns="0" bIns="0">
            <a:noAutofit/>
          </a:bodyPr>
          <a:lstStyle>
            <a:lvl1pPr>
              <a:defRPr>
                <a:noFill/>
              </a:defRPr>
            </a:lvl1pPr>
          </a:lstStyle>
          <a:p>
            <a:pPr marL="0" marR="0" lvl="0" indent="0" algn="l" defTabSz="1828800" rtl="0" latinLnBrk="0">
              <a:lnSpc>
                <a:spcPct val="100000"/>
              </a:lnSpc>
              <a:spcBef>
                <a:spcPts val="0"/>
              </a:spcBef>
              <a:spcAft>
                <a:spcPts val="0"/>
              </a:spcAft>
              <a:buClrTx/>
              <a:buSzTx/>
              <a:buFontTx/>
              <a:buNone/>
              <a:tabLst/>
              <a:defRPr sz="3600">
                <a:latin typeface="+mn-lt"/>
                <a:ea typeface="+mn-ea"/>
                <a:cs typeface="+mn-cs"/>
                <a:sym typeface="Calibri"/>
              </a:defRPr>
            </a:pPr>
            <a:r>
              <a:rPr lang="en-US"/>
              <a:t>Click to edit Master text styles</a:t>
            </a:r>
          </a:p>
        </p:txBody>
      </p:sp>
      <p:sp>
        <p:nvSpPr>
          <p:cNvPr id="1383" name="Shape 1383"/>
          <p:cNvSpPr>
            <a:spLocks noGrp="1"/>
          </p:cNvSpPr>
          <p:nvPr>
            <p:ph type="body" sz="quarter" idx="15"/>
          </p:nvPr>
        </p:nvSpPr>
        <p:spPr>
          <a:xfrm>
            <a:off x="8235168" y="3257567"/>
            <a:ext cx="6433345" cy="1994230"/>
          </a:xfrm>
          <a:prstGeom prst="rect">
            <a:avLst/>
          </a:prstGeom>
        </p:spPr>
        <p:txBody>
          <a:bodyPr lIns="0" tIns="0" rIns="0" bIns="0" anchor="t">
            <a:noAutofit/>
          </a:bodyPr>
          <a:lstStyle>
            <a:lvl1pPr defTabSz="1828800">
              <a:spcBef>
                <a:spcPts val="0"/>
              </a:spcBef>
              <a:defRPr spc="49">
                <a:solidFill>
                  <a:srgbClr val="53585F"/>
                </a:solidFill>
              </a:defRPr>
            </a:lvl1pPr>
          </a:lstStyle>
          <a:p>
            <a:pPr lvl="0"/>
            <a:r>
              <a:rPr lang="en-US"/>
              <a:t>Click to edit Master text styles</a:t>
            </a:r>
          </a:p>
        </p:txBody>
      </p:sp>
      <p:sp>
        <p:nvSpPr>
          <p:cNvPr id="1384" name="Shape 1384"/>
          <p:cNvSpPr>
            <a:spLocks noGrp="1"/>
          </p:cNvSpPr>
          <p:nvPr>
            <p:ph type="body" sz="quarter" idx="16"/>
          </p:nvPr>
        </p:nvSpPr>
        <p:spPr>
          <a:xfrm>
            <a:off x="8235168" y="2681668"/>
            <a:ext cx="6433345" cy="615684"/>
          </a:xfrm>
          <a:prstGeom prst="rect">
            <a:avLst/>
          </a:prstGeom>
        </p:spPr>
        <p:txBody>
          <a:bodyPr lIns="0" tIns="0" rIns="0" bIns="0" anchor="t">
            <a:noAutofit/>
          </a:bodyPr>
          <a:lstStyle>
            <a:lvl1pPr marL="0" indent="0" defTabSz="1828800">
              <a:spcBef>
                <a:spcPts val="0"/>
              </a:spcBef>
              <a:buSzTx/>
              <a:buNone/>
              <a:defRPr sz="2300" b="1" cap="all" spc="459">
                <a:latin typeface="+mn-lt"/>
                <a:ea typeface="+mn-ea"/>
                <a:cs typeface="+mn-cs"/>
                <a:sym typeface="Calibri"/>
              </a:defRPr>
            </a:lvl1pPr>
          </a:lstStyle>
          <a:p>
            <a:pPr lvl="0"/>
            <a:r>
              <a:rPr lang="en-US"/>
              <a:t>Click to edit Master text styles</a:t>
            </a:r>
          </a:p>
        </p:txBody>
      </p:sp>
      <p:sp>
        <p:nvSpPr>
          <p:cNvPr id="1385" name="Shape 1385"/>
          <p:cNvSpPr>
            <a:spLocks noGrp="1"/>
          </p:cNvSpPr>
          <p:nvPr>
            <p:ph type="body" sz="quarter" idx="17"/>
          </p:nvPr>
        </p:nvSpPr>
        <p:spPr>
          <a:xfrm>
            <a:off x="10013168" y="6661167"/>
            <a:ext cx="6433345" cy="1585647"/>
          </a:xfrm>
          <a:prstGeom prst="rect">
            <a:avLst/>
          </a:prstGeom>
        </p:spPr>
        <p:txBody>
          <a:bodyPr lIns="0" tIns="0" rIns="0" bIns="0" anchor="t">
            <a:noAutofit/>
          </a:bodyPr>
          <a:lstStyle>
            <a:lvl1pPr defTabSz="1828800">
              <a:spcBef>
                <a:spcPts val="0"/>
              </a:spcBef>
              <a:defRPr spc="49">
                <a:solidFill>
                  <a:srgbClr val="53585F"/>
                </a:solidFill>
              </a:defRPr>
            </a:lvl1pPr>
          </a:lstStyle>
          <a:p>
            <a:pPr lvl="0"/>
            <a:r>
              <a:rPr lang="en-US"/>
              <a:t>Click to edit Master text styles</a:t>
            </a:r>
          </a:p>
        </p:txBody>
      </p:sp>
      <p:sp>
        <p:nvSpPr>
          <p:cNvPr id="1386" name="Shape 1386"/>
          <p:cNvSpPr>
            <a:spLocks noGrp="1"/>
          </p:cNvSpPr>
          <p:nvPr>
            <p:ph type="body" sz="quarter" idx="18"/>
          </p:nvPr>
        </p:nvSpPr>
        <p:spPr>
          <a:xfrm>
            <a:off x="10013168" y="6085268"/>
            <a:ext cx="6433345" cy="615684"/>
          </a:xfrm>
          <a:prstGeom prst="rect">
            <a:avLst/>
          </a:prstGeom>
        </p:spPr>
        <p:txBody>
          <a:bodyPr lIns="0" tIns="0" rIns="0" bIns="0" anchor="t">
            <a:noAutofit/>
          </a:bodyPr>
          <a:lstStyle>
            <a:lvl1pPr marL="0" indent="0" defTabSz="1828800">
              <a:spcBef>
                <a:spcPts val="0"/>
              </a:spcBef>
              <a:buSzTx/>
              <a:buNone/>
              <a:defRPr sz="2300" b="1" cap="all" spc="459">
                <a:latin typeface="+mn-lt"/>
                <a:ea typeface="+mn-ea"/>
                <a:cs typeface="+mn-cs"/>
                <a:sym typeface="Calibri"/>
              </a:defRPr>
            </a:lvl1pPr>
          </a:lstStyle>
          <a:p>
            <a:pPr lvl="0"/>
            <a:r>
              <a:rPr lang="en-US"/>
              <a:t>Click to edit Master text styles</a:t>
            </a:r>
          </a:p>
        </p:txBody>
      </p:sp>
      <p:sp>
        <p:nvSpPr>
          <p:cNvPr id="1387" name="Shape 1387"/>
          <p:cNvSpPr>
            <a:spLocks noGrp="1"/>
          </p:cNvSpPr>
          <p:nvPr>
            <p:ph type="body" sz="quarter" idx="19"/>
          </p:nvPr>
        </p:nvSpPr>
        <p:spPr>
          <a:xfrm>
            <a:off x="9224295" y="6082455"/>
            <a:ext cx="435427" cy="435427"/>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p:spPr>
        <p:txBody>
          <a:bodyPr lIns="0" tIns="0" rIns="0" bIns="0">
            <a:noAutofit/>
          </a:bodyPr>
          <a:lstStyle>
            <a:lvl1pPr>
              <a:defRPr>
                <a:noFill/>
              </a:defRPr>
            </a:lvl1pPr>
          </a:lstStyle>
          <a:p>
            <a:pPr marL="0" marR="0" lvl="0" indent="0" algn="l" defTabSz="1828800" rtl="0" latinLnBrk="0">
              <a:lnSpc>
                <a:spcPct val="100000"/>
              </a:lnSpc>
              <a:spcBef>
                <a:spcPts val="0"/>
              </a:spcBef>
              <a:spcAft>
                <a:spcPts val="0"/>
              </a:spcAft>
              <a:buClrTx/>
              <a:buSzTx/>
              <a:buFontTx/>
              <a:buNone/>
              <a:tabLst/>
              <a:defRPr sz="3600">
                <a:latin typeface="+mn-lt"/>
                <a:ea typeface="+mn-ea"/>
                <a:cs typeface="+mn-cs"/>
                <a:sym typeface="Calibri"/>
              </a:defRPr>
            </a:pPr>
            <a:r>
              <a:rPr lang="en-US"/>
              <a:t>Click to edit Master text styles</a:t>
            </a:r>
          </a:p>
        </p:txBody>
      </p:sp>
      <p:sp>
        <p:nvSpPr>
          <p:cNvPr id="1388" name="Shape 1388"/>
          <p:cNvSpPr>
            <a:spLocks noGrp="1"/>
          </p:cNvSpPr>
          <p:nvPr>
            <p:ph type="body" sz="quarter" idx="20"/>
          </p:nvPr>
        </p:nvSpPr>
        <p:spPr>
          <a:xfrm>
            <a:off x="9224295" y="8794984"/>
            <a:ext cx="435427" cy="435427"/>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p:spPr>
        <p:txBody>
          <a:bodyPr lIns="0" tIns="0" rIns="0" bIns="0">
            <a:noAutofit/>
          </a:bodyPr>
          <a:lstStyle>
            <a:lvl1pPr>
              <a:defRPr>
                <a:noFill/>
              </a:defRPr>
            </a:lvl1pPr>
          </a:lstStyle>
          <a:p>
            <a:pPr marL="0" lvl="0" indent="0" defTabSz="1828800">
              <a:lnSpc>
                <a:spcPct val="100000"/>
              </a:lnSpc>
              <a:spcBef>
                <a:spcPts val="0"/>
              </a:spcBef>
              <a:buSzTx/>
              <a:buNone/>
              <a:defRPr sz="3600">
                <a:latin typeface="+mn-lt"/>
                <a:ea typeface="+mn-ea"/>
                <a:cs typeface="+mn-cs"/>
                <a:sym typeface="Calibri"/>
              </a:defRPr>
            </a:pPr>
            <a:r>
              <a:rPr lang="en-US"/>
              <a:t>Click to edit Master text styles</a:t>
            </a:r>
          </a:p>
        </p:txBody>
      </p:sp>
      <p:sp>
        <p:nvSpPr>
          <p:cNvPr id="1389" name="Shape 1389"/>
          <p:cNvSpPr>
            <a:spLocks noGrp="1"/>
          </p:cNvSpPr>
          <p:nvPr>
            <p:ph type="body" sz="quarter" idx="21"/>
          </p:nvPr>
        </p:nvSpPr>
        <p:spPr>
          <a:xfrm>
            <a:off x="10013168" y="9370500"/>
            <a:ext cx="6433345" cy="1585647"/>
          </a:xfrm>
          <a:prstGeom prst="rect">
            <a:avLst/>
          </a:prstGeom>
        </p:spPr>
        <p:txBody>
          <a:bodyPr lIns="0" tIns="0" rIns="0" bIns="0" anchor="t">
            <a:noAutofit/>
          </a:bodyPr>
          <a:lstStyle>
            <a:lvl1pPr defTabSz="1828800">
              <a:spcBef>
                <a:spcPts val="0"/>
              </a:spcBef>
              <a:defRPr spc="49">
                <a:solidFill>
                  <a:srgbClr val="53585F"/>
                </a:solidFill>
              </a:defRPr>
            </a:lvl1pPr>
          </a:lstStyle>
          <a:p>
            <a:pPr lvl="0"/>
            <a:r>
              <a:rPr lang="en-US"/>
              <a:t>Click to edit Master text styles</a:t>
            </a:r>
          </a:p>
        </p:txBody>
      </p:sp>
      <p:sp>
        <p:nvSpPr>
          <p:cNvPr id="1390" name="Shape 1390"/>
          <p:cNvSpPr>
            <a:spLocks noGrp="1"/>
          </p:cNvSpPr>
          <p:nvPr>
            <p:ph type="body" sz="quarter" idx="22"/>
          </p:nvPr>
        </p:nvSpPr>
        <p:spPr>
          <a:xfrm>
            <a:off x="10013168" y="8794601"/>
            <a:ext cx="6433345" cy="615685"/>
          </a:xfrm>
          <a:prstGeom prst="rect">
            <a:avLst/>
          </a:prstGeom>
        </p:spPr>
        <p:txBody>
          <a:bodyPr lIns="0" tIns="0" rIns="0" bIns="0" anchor="t">
            <a:noAutofit/>
          </a:bodyPr>
          <a:lstStyle>
            <a:lvl1pPr marL="0" indent="0" defTabSz="1828800">
              <a:spcBef>
                <a:spcPts val="0"/>
              </a:spcBef>
              <a:buSzTx/>
              <a:buNone/>
              <a:defRPr sz="2300" b="1" cap="all" spc="459">
                <a:latin typeface="+mn-lt"/>
                <a:ea typeface="+mn-ea"/>
                <a:cs typeface="+mn-cs"/>
                <a:sym typeface="Calibri"/>
              </a:defRPr>
            </a:lvl1pPr>
          </a:lstStyle>
          <a:p>
            <a:pPr lvl="0"/>
            <a:r>
              <a:rPr lang="en-US"/>
              <a:t>Click to edit Master text styles</a:t>
            </a:r>
          </a:p>
        </p:txBody>
      </p:sp>
      <p:sp>
        <p:nvSpPr>
          <p:cNvPr id="1391" name="Shape 1391"/>
          <p:cNvSpPr>
            <a:spLocks noGrp="1"/>
          </p:cNvSpPr>
          <p:nvPr>
            <p:ph type="sldNum" sz="quarter" idx="2"/>
          </p:nvPr>
        </p:nvSpPr>
        <p:spPr>
          <a:xfrm>
            <a:off x="594015" y="5991924"/>
            <a:ext cx="534611" cy="551181"/>
          </a:xfrm>
          <a:prstGeom prst="rect">
            <a:avLst/>
          </a:prstGeom>
        </p:spPr>
        <p:txBody>
          <a:bodyPr lIns="91439" tIns="91439" rIns="91439" bIns="91439"/>
          <a:lstStyle>
            <a:lvl1pPr>
              <a:lnSpc>
                <a:spcPct val="100000"/>
              </a:lnSpc>
              <a:defRPr sz="2400" b="1">
                <a:latin typeface="Helvetica"/>
                <a:ea typeface="Helvetica"/>
                <a:cs typeface="Helvetica"/>
                <a:sym typeface="Helvetica"/>
              </a:defRPr>
            </a:lvl1pPr>
          </a:lstStyle>
          <a:p>
            <a:fld id="{86CB4B4D-7CA3-9044-876B-883B54F8677D}" type="slidenum">
              <a:rPr/>
              <a:t>‹#›</a:t>
            </a:fld>
            <a:endParaRPr/>
          </a:p>
        </p:txBody>
      </p:sp>
    </p:spTree>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x" preserve="1">
  <p:cSld name="1_Steps 3">
    <p:spTree>
      <p:nvGrpSpPr>
        <p:cNvPr id="1" name=""/>
        <p:cNvGrpSpPr/>
        <p:nvPr/>
      </p:nvGrpSpPr>
      <p:grpSpPr>
        <a:xfrm>
          <a:off x="0" y="0"/>
          <a:ext cx="0" cy="0"/>
          <a:chOff x="0" y="0"/>
          <a:chExt cx="0" cy="0"/>
        </a:xfrm>
      </p:grpSpPr>
      <p:sp>
        <p:nvSpPr>
          <p:cNvPr id="1398" name="Shape 1398"/>
          <p:cNvSpPr/>
          <p:nvPr/>
        </p:nvSpPr>
        <p:spPr>
          <a:xfrm flipH="1">
            <a:off x="7640649" y="-326187"/>
            <a:ext cx="1" cy="9577794"/>
          </a:xfrm>
          <a:prstGeom prst="line">
            <a:avLst/>
          </a:prstGeom>
          <a:ln w="12700">
            <a:solidFill>
              <a:srgbClr val="A6AAA9"/>
            </a:solidFill>
            <a:miter/>
          </a:ln>
        </p:spPr>
        <p:txBody>
          <a:bodyPr lIns="45719" rIns="45719"/>
          <a:lstStyle/>
          <a:p>
            <a:pPr defTabSz="914400">
              <a:lnSpc>
                <a:spcPct val="100000"/>
              </a:lnSpc>
              <a:defRPr sz="1800"/>
            </a:pPr>
            <a:endParaRPr/>
          </a:p>
        </p:txBody>
      </p:sp>
      <p:sp>
        <p:nvSpPr>
          <p:cNvPr id="1399" name="Shape 1399"/>
          <p:cNvSpPr>
            <a:spLocks noGrp="1"/>
          </p:cNvSpPr>
          <p:nvPr>
            <p:ph type="body" sz="quarter" idx="13"/>
          </p:nvPr>
        </p:nvSpPr>
        <p:spPr>
          <a:xfrm>
            <a:off x="8235168" y="3701568"/>
            <a:ext cx="1995224" cy="347089"/>
          </a:xfrm>
          <a:prstGeom prst="rect">
            <a:avLst/>
          </a:prstGeom>
        </p:spPr>
        <p:txBody>
          <a:bodyPr lIns="0" tIns="0" rIns="0" bIns="0">
            <a:noAutofit/>
          </a:bodyPr>
          <a:lstStyle>
            <a:lvl1pPr marL="0" indent="0">
              <a:spcBef>
                <a:spcPts val="0"/>
              </a:spcBef>
              <a:buSzTx/>
              <a:buNone/>
              <a:defRPr sz="3200" b="1" cap="all" spc="820" baseline="15000">
                <a:solidFill>
                  <a:schemeClr val="accent6">
                    <a:hueOff val="-4754211"/>
                    <a:satOff val="44162"/>
                    <a:lumOff val="5094"/>
                  </a:schemeClr>
                </a:solidFill>
                <a:latin typeface="+mn-lt"/>
                <a:ea typeface="+mn-ea"/>
                <a:cs typeface="+mn-cs"/>
                <a:sym typeface="Calibri"/>
              </a:defRPr>
            </a:lvl1pPr>
          </a:lstStyle>
          <a:p>
            <a:pPr lvl="0"/>
            <a:r>
              <a:rPr lang="en-US"/>
              <a:t>Click to edit Master text styles</a:t>
            </a:r>
          </a:p>
        </p:txBody>
      </p:sp>
      <p:sp>
        <p:nvSpPr>
          <p:cNvPr id="1400" name="Shape 1400"/>
          <p:cNvSpPr>
            <a:spLocks noGrp="1"/>
          </p:cNvSpPr>
          <p:nvPr>
            <p:ph type="body" sz="quarter" idx="14"/>
          </p:nvPr>
        </p:nvSpPr>
        <p:spPr>
          <a:xfrm>
            <a:off x="7581019" y="4848597"/>
            <a:ext cx="119261" cy="131189"/>
          </a:xfrm>
          <a:prstGeom prst="ellipse">
            <a:avLst/>
          </a:prstGeom>
          <a:solidFill>
            <a:srgbClr val="A6AAA9"/>
          </a:solidFill>
          <a:ln w="215900">
            <a:solidFill>
              <a:srgbClr val="FFFFFF"/>
            </a:solidFill>
            <a:miter lim="800000"/>
          </a:ln>
        </p:spPr>
        <p:txBody>
          <a:bodyPr lIns="0" tIns="0" rIns="0" bIns="0">
            <a:noAutofit/>
          </a:bodyPr>
          <a:lstStyle>
            <a:lvl1pPr>
              <a:defRPr>
                <a:noFill/>
              </a:defRPr>
            </a:lvl1pPr>
          </a:lstStyle>
          <a:p>
            <a:pPr marL="0" marR="0" lvl="0" indent="0" algn="l" defTabSz="1828800" rtl="0" latinLnBrk="0">
              <a:lnSpc>
                <a:spcPct val="100000"/>
              </a:lnSpc>
              <a:spcBef>
                <a:spcPts val="0"/>
              </a:spcBef>
              <a:spcAft>
                <a:spcPts val="0"/>
              </a:spcAft>
              <a:buClrTx/>
              <a:buSzTx/>
              <a:buFontTx/>
              <a:buNone/>
              <a:tabLst/>
              <a:defRPr sz="3600">
                <a:latin typeface="+mn-lt"/>
                <a:ea typeface="+mn-ea"/>
                <a:cs typeface="+mn-cs"/>
                <a:sym typeface="Calibri"/>
              </a:defRPr>
            </a:pPr>
            <a:r>
              <a:rPr lang="en-US"/>
              <a:t>Click to edit Master text styles</a:t>
            </a:r>
          </a:p>
        </p:txBody>
      </p:sp>
      <p:sp>
        <p:nvSpPr>
          <p:cNvPr id="1401" name="Shape 1401"/>
          <p:cNvSpPr>
            <a:spLocks noGrp="1"/>
          </p:cNvSpPr>
          <p:nvPr>
            <p:ph type="body" sz="quarter" idx="15"/>
          </p:nvPr>
        </p:nvSpPr>
        <p:spPr>
          <a:xfrm>
            <a:off x="7581019" y="9383736"/>
            <a:ext cx="119261" cy="131189"/>
          </a:xfrm>
          <a:prstGeom prst="ellipse">
            <a:avLst/>
          </a:prstGeom>
          <a:solidFill>
            <a:srgbClr val="A6AAA9"/>
          </a:solidFill>
          <a:ln w="215900">
            <a:solidFill>
              <a:srgbClr val="FFFFFF"/>
            </a:solidFill>
            <a:miter lim="800000"/>
          </a:ln>
        </p:spPr>
        <p:txBody>
          <a:bodyPr lIns="0" tIns="0" rIns="0" bIns="0">
            <a:noAutofit/>
          </a:bodyPr>
          <a:lstStyle>
            <a:lvl1pPr>
              <a:defRPr>
                <a:noFill/>
              </a:defRPr>
            </a:lvl1pPr>
          </a:lstStyle>
          <a:p>
            <a:pPr marL="0" lvl="0" indent="0" defTabSz="1828800">
              <a:lnSpc>
                <a:spcPct val="100000"/>
              </a:lnSpc>
              <a:spcBef>
                <a:spcPts val="0"/>
              </a:spcBef>
              <a:buSzTx/>
              <a:buNone/>
              <a:defRPr sz="3600">
                <a:latin typeface="+mn-lt"/>
                <a:ea typeface="+mn-ea"/>
                <a:cs typeface="+mn-cs"/>
                <a:sym typeface="Calibri"/>
              </a:defRPr>
            </a:pPr>
            <a:r>
              <a:rPr lang="en-US"/>
              <a:t>Click to edit Master text styles</a:t>
            </a:r>
          </a:p>
        </p:txBody>
      </p:sp>
      <p:sp>
        <p:nvSpPr>
          <p:cNvPr id="1402" name="Shape 1402"/>
          <p:cNvSpPr>
            <a:spLocks noGrp="1"/>
          </p:cNvSpPr>
          <p:nvPr>
            <p:ph type="body" sz="quarter" idx="16"/>
          </p:nvPr>
        </p:nvSpPr>
        <p:spPr>
          <a:xfrm>
            <a:off x="8235168" y="4730767"/>
            <a:ext cx="6433345" cy="1994230"/>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pPr lvl="0"/>
            <a:r>
              <a:rPr lang="en-US"/>
              <a:t>Click to edit Master text styles</a:t>
            </a:r>
          </a:p>
        </p:txBody>
      </p:sp>
      <p:sp>
        <p:nvSpPr>
          <p:cNvPr id="1403" name="Shape 1403"/>
          <p:cNvSpPr>
            <a:spLocks noGrp="1"/>
          </p:cNvSpPr>
          <p:nvPr>
            <p:ph type="body" sz="quarter" idx="17"/>
          </p:nvPr>
        </p:nvSpPr>
        <p:spPr>
          <a:xfrm>
            <a:off x="8235168" y="4154868"/>
            <a:ext cx="6433345" cy="615684"/>
          </a:xfrm>
          <a:prstGeom prst="rect">
            <a:avLst/>
          </a:prstGeom>
        </p:spPr>
        <p:txBody>
          <a:bodyPr lIns="0" tIns="0" rIns="0" bIns="0" anchor="t">
            <a:noAutofit/>
          </a:bodyPr>
          <a:lstStyle>
            <a:lvl1pPr marL="0" indent="0" defTabSz="1828800">
              <a:spcBef>
                <a:spcPts val="0"/>
              </a:spcBef>
              <a:buSzTx/>
              <a:buNone/>
              <a:defRPr sz="2300" b="1" cap="all" spc="459">
                <a:latin typeface="+mn-lt"/>
                <a:ea typeface="+mn-ea"/>
                <a:cs typeface="+mn-cs"/>
                <a:sym typeface="Calibri"/>
              </a:defRPr>
            </a:lvl1pPr>
          </a:lstStyle>
          <a:p>
            <a:pPr lvl="0"/>
            <a:r>
              <a:rPr lang="en-US"/>
              <a:t>Click to edit Master text styles</a:t>
            </a:r>
          </a:p>
        </p:txBody>
      </p:sp>
      <p:sp>
        <p:nvSpPr>
          <p:cNvPr id="1404" name="Shape 1404"/>
          <p:cNvSpPr>
            <a:spLocks noGrp="1"/>
          </p:cNvSpPr>
          <p:nvPr>
            <p:ph type="body" sz="quarter" idx="18"/>
          </p:nvPr>
        </p:nvSpPr>
        <p:spPr>
          <a:xfrm>
            <a:off x="8235168" y="8239701"/>
            <a:ext cx="1995224" cy="347089"/>
          </a:xfrm>
          <a:prstGeom prst="rect">
            <a:avLst/>
          </a:prstGeom>
        </p:spPr>
        <p:txBody>
          <a:bodyPr lIns="0" tIns="0" rIns="0" bIns="0">
            <a:noAutofit/>
          </a:bodyPr>
          <a:lstStyle>
            <a:lvl1pPr marL="0" indent="0">
              <a:spcBef>
                <a:spcPts val="0"/>
              </a:spcBef>
              <a:buSzTx/>
              <a:buNone/>
              <a:defRPr sz="3200" b="1" cap="all" spc="820" baseline="15000">
                <a:solidFill>
                  <a:schemeClr val="accent6">
                    <a:hueOff val="-4754211"/>
                    <a:satOff val="44162"/>
                    <a:lumOff val="5094"/>
                  </a:schemeClr>
                </a:solidFill>
                <a:latin typeface="+mn-lt"/>
                <a:ea typeface="+mn-ea"/>
                <a:cs typeface="+mn-cs"/>
                <a:sym typeface="Calibri"/>
              </a:defRPr>
            </a:lvl1pPr>
          </a:lstStyle>
          <a:p>
            <a:pPr lvl="0"/>
            <a:r>
              <a:rPr lang="en-US"/>
              <a:t>Click to edit Master text styles</a:t>
            </a:r>
          </a:p>
        </p:txBody>
      </p:sp>
      <p:sp>
        <p:nvSpPr>
          <p:cNvPr id="1405" name="Shape 1405"/>
          <p:cNvSpPr>
            <a:spLocks noGrp="1"/>
          </p:cNvSpPr>
          <p:nvPr>
            <p:ph type="body" sz="quarter" idx="19"/>
          </p:nvPr>
        </p:nvSpPr>
        <p:spPr>
          <a:xfrm>
            <a:off x="8235168" y="9268900"/>
            <a:ext cx="6433345" cy="1994230"/>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pPr lvl="0"/>
            <a:r>
              <a:rPr lang="en-US"/>
              <a:t>Click to edit Master text styles</a:t>
            </a:r>
          </a:p>
        </p:txBody>
      </p:sp>
      <p:sp>
        <p:nvSpPr>
          <p:cNvPr id="1406" name="Shape 1406"/>
          <p:cNvSpPr>
            <a:spLocks noGrp="1"/>
          </p:cNvSpPr>
          <p:nvPr>
            <p:ph type="body" sz="quarter" idx="20"/>
          </p:nvPr>
        </p:nvSpPr>
        <p:spPr>
          <a:xfrm>
            <a:off x="8235168" y="8693001"/>
            <a:ext cx="6433345" cy="615685"/>
          </a:xfrm>
          <a:prstGeom prst="rect">
            <a:avLst/>
          </a:prstGeom>
        </p:spPr>
        <p:txBody>
          <a:bodyPr lIns="0" tIns="0" rIns="0" bIns="0" anchor="t">
            <a:noAutofit/>
          </a:bodyPr>
          <a:lstStyle>
            <a:lvl1pPr marL="0" indent="0" defTabSz="1828800">
              <a:spcBef>
                <a:spcPts val="0"/>
              </a:spcBef>
              <a:buSzTx/>
              <a:buNone/>
              <a:defRPr sz="2300" b="1" cap="all" spc="459">
                <a:latin typeface="+mn-lt"/>
                <a:ea typeface="+mn-ea"/>
                <a:cs typeface="+mn-cs"/>
                <a:sym typeface="Calibri"/>
              </a:defRPr>
            </a:lvl1pPr>
          </a:lstStyle>
          <a:p>
            <a:pPr lvl="0"/>
            <a:r>
              <a:rPr lang="en-US"/>
              <a:t>Click to edit Master text styles</a:t>
            </a:r>
          </a:p>
        </p:txBody>
      </p:sp>
      <p:sp>
        <p:nvSpPr>
          <p:cNvPr id="1407" name="Shape 1407"/>
          <p:cNvSpPr>
            <a:spLocks noGrp="1"/>
          </p:cNvSpPr>
          <p:nvPr>
            <p:ph type="sldNum" sz="quarter" idx="2"/>
          </p:nvPr>
        </p:nvSpPr>
        <p:spPr>
          <a:xfrm>
            <a:off x="594015" y="5991924"/>
            <a:ext cx="534611" cy="551181"/>
          </a:xfrm>
          <a:prstGeom prst="rect">
            <a:avLst/>
          </a:prstGeom>
        </p:spPr>
        <p:txBody>
          <a:bodyPr lIns="91439" tIns="91439" rIns="91439" bIns="91439"/>
          <a:lstStyle>
            <a:lvl1pPr>
              <a:lnSpc>
                <a:spcPct val="100000"/>
              </a:lnSpc>
              <a:defRPr sz="2400" b="1">
                <a:latin typeface="Helvetica"/>
                <a:ea typeface="Helvetica"/>
                <a:cs typeface="Helvetica"/>
                <a:sym typeface="Helvetica"/>
              </a:defRPr>
            </a:lvl1pPr>
          </a:lstStyle>
          <a:p>
            <a:fld id="{86CB4B4D-7CA3-9044-876B-883B54F8677D}" type="slidenum">
              <a:rPr/>
              <a:t>‹#›</a:t>
            </a:fld>
            <a:endParaRPr/>
          </a:p>
        </p:txBody>
      </p:sp>
    </p:spTree>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x" preserve="1">
  <p:cSld name="Bullet points">
    <p:spTree>
      <p:nvGrpSpPr>
        <p:cNvPr id="1" name=""/>
        <p:cNvGrpSpPr/>
        <p:nvPr/>
      </p:nvGrpSpPr>
      <p:grpSpPr>
        <a:xfrm>
          <a:off x="0" y="0"/>
          <a:ext cx="0" cy="0"/>
          <a:chOff x="0" y="0"/>
          <a:chExt cx="0" cy="0"/>
        </a:xfrm>
      </p:grpSpPr>
      <p:sp>
        <p:nvSpPr>
          <p:cNvPr id="1414" name="Shape 1414"/>
          <p:cNvSpPr/>
          <p:nvPr/>
        </p:nvSpPr>
        <p:spPr>
          <a:xfrm rot="20956401">
            <a:off x="-4987206" y="-3227066"/>
            <a:ext cx="17153296" cy="16709279"/>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5785"/>
              </a:srgbClr>
            </a:solidFill>
            <a:prstDash val="dash"/>
            <a:miter/>
          </a:ln>
        </p:spPr>
        <p:txBody>
          <a:bodyPr lIns="0" tIns="0" rIns="0" bIns="0"/>
          <a:lstStyle/>
          <a:p>
            <a:pPr>
              <a:lnSpc>
                <a:spcPct val="100000"/>
              </a:lnSpc>
              <a:defRPr sz="3600"/>
            </a:pPr>
            <a:endParaRPr/>
          </a:p>
        </p:txBody>
      </p:sp>
      <p:sp>
        <p:nvSpPr>
          <p:cNvPr id="1415" name="Shape 1415"/>
          <p:cNvSpPr>
            <a:spLocks noGrp="1"/>
          </p:cNvSpPr>
          <p:nvPr>
            <p:ph type="title"/>
          </p:nvPr>
        </p:nvSpPr>
        <p:spPr>
          <a:xfrm>
            <a:off x="3552428" y="5550914"/>
            <a:ext cx="6433344" cy="2281389"/>
          </a:xfrm>
          <a:prstGeom prst="rect">
            <a:avLst/>
          </a:prstGeom>
        </p:spPr>
        <p:txBody>
          <a:bodyPr lIns="0" tIns="0" rIns="0" bIns="0" anchor="t">
            <a:noAutofit/>
          </a:bodyPr>
          <a:lstStyle>
            <a:lvl1pPr algn="l" defTabSz="1828800">
              <a:defRPr sz="7200" cap="none" spc="0" baseline="0">
                <a:latin typeface="+mn-lt"/>
                <a:ea typeface="+mn-ea"/>
                <a:cs typeface="+mn-cs"/>
                <a:sym typeface="Calibri"/>
              </a:defRPr>
            </a:lvl1pPr>
          </a:lstStyle>
          <a:p>
            <a:r>
              <a:rPr lang="en-US"/>
              <a:t>Click to edit Master title style</a:t>
            </a:r>
            <a:endParaRPr/>
          </a:p>
        </p:txBody>
      </p:sp>
      <p:sp>
        <p:nvSpPr>
          <p:cNvPr id="1416" name="Shape 1416"/>
          <p:cNvSpPr/>
          <p:nvPr/>
        </p:nvSpPr>
        <p:spPr>
          <a:xfrm>
            <a:off x="3552428" y="8139686"/>
            <a:ext cx="1382487" cy="1"/>
          </a:xfrm>
          <a:prstGeom prst="line">
            <a:avLst/>
          </a:prstGeom>
          <a:ln w="50800">
            <a:solidFill>
              <a:schemeClr val="accent2">
                <a:hueOff val="4201043"/>
                <a:lumOff val="-6208"/>
              </a:schemeClr>
            </a:solidFill>
            <a:miter/>
          </a:ln>
        </p:spPr>
        <p:txBody>
          <a:bodyPr tIns="91439" bIns="91439"/>
          <a:lstStyle/>
          <a:p>
            <a:pPr>
              <a:lnSpc>
                <a:spcPct val="100000"/>
              </a:lnSpc>
              <a:defRPr sz="3600"/>
            </a:pPr>
            <a:endParaRPr/>
          </a:p>
        </p:txBody>
      </p:sp>
      <p:sp>
        <p:nvSpPr>
          <p:cNvPr id="1417" name="Shape 1417"/>
          <p:cNvSpPr>
            <a:spLocks noGrp="1"/>
          </p:cNvSpPr>
          <p:nvPr>
            <p:ph type="body" sz="quarter" idx="13"/>
          </p:nvPr>
        </p:nvSpPr>
        <p:spPr>
          <a:xfrm>
            <a:off x="13549213" y="4430183"/>
            <a:ext cx="4001592" cy="487562"/>
          </a:xfrm>
          <a:prstGeom prst="rect">
            <a:avLst/>
          </a:prstGeom>
        </p:spPr>
        <p:txBody>
          <a:bodyPr lIns="0" tIns="0" rIns="0" bIns="0">
            <a:noAutofit/>
          </a:bodyPr>
          <a:lstStyle>
            <a:lvl1pPr marL="0" indent="0" defTabSz="1828800">
              <a:spcBef>
                <a:spcPts val="0"/>
              </a:spcBef>
              <a:buSzTx/>
              <a:buNone/>
              <a:defRPr sz="2300" b="1" cap="all" spc="459">
                <a:latin typeface="+mn-lt"/>
                <a:ea typeface="+mn-ea"/>
                <a:cs typeface="+mn-cs"/>
                <a:sym typeface="Calibri"/>
              </a:defRPr>
            </a:lvl1pPr>
          </a:lstStyle>
          <a:p>
            <a:pPr lvl="0"/>
            <a:r>
              <a:rPr lang="en-US"/>
              <a:t>Click to edit Master text styles</a:t>
            </a:r>
          </a:p>
        </p:txBody>
      </p:sp>
      <p:sp>
        <p:nvSpPr>
          <p:cNvPr id="1418" name="Shape 1418"/>
          <p:cNvSpPr>
            <a:spLocks noGrp="1"/>
          </p:cNvSpPr>
          <p:nvPr>
            <p:ph type="body" sz="quarter" idx="14"/>
          </p:nvPr>
        </p:nvSpPr>
        <p:spPr>
          <a:xfrm>
            <a:off x="13499769" y="5587666"/>
            <a:ext cx="4540747" cy="1456935"/>
          </a:xfrm>
          <a:prstGeom prst="rect">
            <a:avLst/>
          </a:prstGeom>
        </p:spPr>
        <p:txBody>
          <a:bodyPr lIns="0" tIns="0" rIns="0" bIns="0" anchor="t">
            <a:noAutofit/>
          </a:bodyPr>
          <a:lstStyle>
            <a:lvl1pPr defTabSz="1828800">
              <a:spcBef>
                <a:spcPts val="0"/>
              </a:spcBef>
              <a:defRPr spc="49">
                <a:solidFill>
                  <a:srgbClr val="53585F"/>
                </a:solidFill>
              </a:defRPr>
            </a:lvl1pPr>
          </a:lstStyle>
          <a:p>
            <a:pPr lvl="0"/>
            <a:r>
              <a:rPr lang="en-US"/>
              <a:t>Click to edit Master text styles</a:t>
            </a:r>
          </a:p>
        </p:txBody>
      </p:sp>
      <p:sp>
        <p:nvSpPr>
          <p:cNvPr id="1419" name="Shape 1419"/>
          <p:cNvSpPr/>
          <p:nvPr/>
        </p:nvSpPr>
        <p:spPr>
          <a:xfrm rot="20810063">
            <a:off x="2961513" y="2160624"/>
            <a:ext cx="9384826" cy="9141903"/>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
            <a:solidFill>
              <a:srgbClr val="000000">
                <a:alpha val="5000"/>
              </a:srgbClr>
            </a:solidFill>
            <a:miter/>
          </a:ln>
        </p:spPr>
        <p:txBody>
          <a:bodyPr lIns="0" tIns="0" rIns="0" bIns="0"/>
          <a:lstStyle/>
          <a:p>
            <a:pPr>
              <a:lnSpc>
                <a:spcPct val="100000"/>
              </a:lnSpc>
              <a:defRPr sz="3600"/>
            </a:pPr>
            <a:endParaRPr/>
          </a:p>
        </p:txBody>
      </p:sp>
      <p:sp>
        <p:nvSpPr>
          <p:cNvPr id="1420" name="Shape 1420"/>
          <p:cNvSpPr/>
          <p:nvPr/>
        </p:nvSpPr>
        <p:spPr>
          <a:xfrm>
            <a:off x="12716410" y="4364875"/>
            <a:ext cx="618178" cy="618178"/>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a:ln w="12700">
            <a:miter lim="400000"/>
          </a:ln>
        </p:spPr>
        <p:txBody>
          <a:bodyPr lIns="0" tIns="0" rIns="0" bIns="0" anchor="ctr"/>
          <a:lstStyle/>
          <a:p>
            <a:pPr defTabSz="914400">
              <a:lnSpc>
                <a:spcPct val="100000"/>
              </a:lnSpc>
              <a:defRPr sz="1800"/>
            </a:pPr>
            <a:endParaRPr/>
          </a:p>
        </p:txBody>
      </p:sp>
      <p:sp>
        <p:nvSpPr>
          <p:cNvPr id="1421" name="Shape 1421"/>
          <p:cNvSpPr/>
          <p:nvPr/>
        </p:nvSpPr>
        <p:spPr>
          <a:xfrm flipV="1">
            <a:off x="1612900" y="12890295"/>
            <a:ext cx="0" cy="347415"/>
          </a:xfrm>
          <a:prstGeom prst="line">
            <a:avLst/>
          </a:prstGeom>
          <a:ln w="12700">
            <a:solidFill>
              <a:srgbClr val="A6AAA9"/>
            </a:solidFill>
            <a:miter lim="400000"/>
          </a:ln>
        </p:spPr>
        <p:txBody>
          <a:bodyPr lIns="50800" tIns="50800" rIns="50800" bIns="50800" anchor="ctr"/>
          <a:lstStyle/>
          <a:p>
            <a:pPr algn="ctr" defTabSz="825500">
              <a:lnSpc>
                <a:spcPct val="100000"/>
              </a:lnSpc>
              <a:defRPr sz="3200">
                <a:latin typeface="Helvetica Light"/>
                <a:ea typeface="Helvetica Light"/>
                <a:cs typeface="Helvetica Light"/>
                <a:sym typeface="Helvetica Light"/>
              </a:defRPr>
            </a:pPr>
            <a:endParaRPr/>
          </a:p>
        </p:txBody>
      </p:sp>
      <p:sp>
        <p:nvSpPr>
          <p:cNvPr id="1422" name="Shape 1422"/>
          <p:cNvSpPr/>
          <p:nvPr/>
        </p:nvSpPr>
        <p:spPr>
          <a:xfrm>
            <a:off x="1188030" y="12872848"/>
            <a:ext cx="291110" cy="369437"/>
          </a:xfrm>
          <a:prstGeom prst="rect">
            <a:avLst/>
          </a:prstGeom>
          <a:ln w="12700">
            <a:miter lim="400000"/>
          </a:ln>
          <a:extLst>
            <a:ext uri="{C572A759-6A51-4108-AA02-DFA0A04FC94B}">
              <ma14:wrappingTextBoxFlag xmlns="" xmlns:ma14="http://schemas.microsoft.com/office/mac/drawingml/2011/main" val="1"/>
            </a:ext>
          </a:extLst>
        </p:spPr>
        <p:txBody>
          <a:bodyPr wrap="none" tIns="91439" bIns="91439">
            <a:spAutoFit/>
          </a:bodyPr>
          <a:lstStyle/>
          <a:p>
            <a:pPr>
              <a:defRPr sz="1500">
                <a:latin typeface="+mj-lt"/>
                <a:ea typeface="+mj-ea"/>
                <a:cs typeface="+mj-cs"/>
                <a:sym typeface="Calibri Light"/>
              </a:defRPr>
            </a:pPr>
            <a:fld id="{86CB4B4D-7CA3-9044-876B-883B54F8677D}" type="slidenum">
              <a:rPr/>
              <a:t>‹#›</a:t>
            </a:fld>
            <a:r>
              <a:t>￼</a:t>
            </a:r>
          </a:p>
        </p:txBody>
      </p:sp>
      <p:pic>
        <p:nvPicPr>
          <p:cNvPr id="1423" name="pasted-image.pdf"/>
          <p:cNvPicPr>
            <a:picLocks noChangeAspect="1"/>
          </p:cNvPicPr>
          <p:nvPr/>
        </p:nvPicPr>
        <p:blipFill>
          <a:blip r:embed="rId2"/>
          <a:stretch>
            <a:fillRect/>
          </a:stretch>
        </p:blipFill>
        <p:spPr>
          <a:xfrm>
            <a:off x="1797461" y="12916187"/>
            <a:ext cx="1676299" cy="257358"/>
          </a:xfrm>
          <a:prstGeom prst="rect">
            <a:avLst/>
          </a:prstGeom>
          <a:ln w="12700">
            <a:miter lim="400000"/>
          </a:ln>
        </p:spPr>
      </p:pic>
      <p:sp>
        <p:nvSpPr>
          <p:cNvPr id="1424" name="Shape 1424"/>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x" preserve="1">
  <p:cSld name="Bullet points 2">
    <p:spTree>
      <p:nvGrpSpPr>
        <p:cNvPr id="1" name=""/>
        <p:cNvGrpSpPr/>
        <p:nvPr/>
      </p:nvGrpSpPr>
      <p:grpSpPr>
        <a:xfrm>
          <a:off x="0" y="0"/>
          <a:ext cx="0" cy="0"/>
          <a:chOff x="0" y="0"/>
          <a:chExt cx="0" cy="0"/>
        </a:xfrm>
      </p:grpSpPr>
      <p:sp>
        <p:nvSpPr>
          <p:cNvPr id="1431" name="Shape 1431"/>
          <p:cNvSpPr/>
          <p:nvPr/>
        </p:nvSpPr>
        <p:spPr>
          <a:xfrm rot="20956401">
            <a:off x="-4987206" y="-3227066"/>
            <a:ext cx="17153296" cy="16709279"/>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5785"/>
              </a:srgbClr>
            </a:solidFill>
            <a:prstDash val="dash"/>
            <a:miter/>
          </a:ln>
        </p:spPr>
        <p:txBody>
          <a:bodyPr lIns="0" tIns="0" rIns="0" bIns="0"/>
          <a:lstStyle/>
          <a:p>
            <a:pPr>
              <a:lnSpc>
                <a:spcPct val="100000"/>
              </a:lnSpc>
              <a:defRPr sz="3600"/>
            </a:pPr>
            <a:endParaRPr/>
          </a:p>
        </p:txBody>
      </p:sp>
      <p:sp>
        <p:nvSpPr>
          <p:cNvPr id="1432" name="Shape 1432"/>
          <p:cNvSpPr>
            <a:spLocks noGrp="1"/>
          </p:cNvSpPr>
          <p:nvPr>
            <p:ph type="title"/>
          </p:nvPr>
        </p:nvSpPr>
        <p:spPr>
          <a:xfrm>
            <a:off x="3552428" y="5550914"/>
            <a:ext cx="6433344" cy="2281389"/>
          </a:xfrm>
          <a:prstGeom prst="rect">
            <a:avLst/>
          </a:prstGeom>
        </p:spPr>
        <p:txBody>
          <a:bodyPr lIns="0" tIns="0" rIns="0" bIns="0" anchor="t">
            <a:noAutofit/>
          </a:bodyPr>
          <a:lstStyle>
            <a:lvl1pPr algn="l" defTabSz="1828800">
              <a:defRPr sz="7200" cap="none" spc="0" baseline="0">
                <a:latin typeface="+mn-lt"/>
                <a:ea typeface="+mn-ea"/>
                <a:cs typeface="+mn-cs"/>
                <a:sym typeface="Calibri"/>
              </a:defRPr>
            </a:lvl1pPr>
          </a:lstStyle>
          <a:p>
            <a:r>
              <a:rPr lang="en-US"/>
              <a:t>Click to edit Master title style</a:t>
            </a:r>
            <a:endParaRPr/>
          </a:p>
        </p:txBody>
      </p:sp>
      <p:sp>
        <p:nvSpPr>
          <p:cNvPr id="1433" name="Shape 1433"/>
          <p:cNvSpPr/>
          <p:nvPr/>
        </p:nvSpPr>
        <p:spPr>
          <a:xfrm>
            <a:off x="3553321" y="8139686"/>
            <a:ext cx="1382487" cy="1"/>
          </a:xfrm>
          <a:prstGeom prst="line">
            <a:avLst/>
          </a:prstGeom>
          <a:ln w="50800">
            <a:solidFill>
              <a:schemeClr val="accent2">
                <a:hueOff val="4201043"/>
                <a:lumOff val="-6208"/>
              </a:schemeClr>
            </a:solidFill>
            <a:miter/>
          </a:ln>
        </p:spPr>
        <p:txBody>
          <a:bodyPr tIns="91439" bIns="91439"/>
          <a:lstStyle/>
          <a:p>
            <a:pPr>
              <a:lnSpc>
                <a:spcPct val="100000"/>
              </a:lnSpc>
              <a:defRPr sz="3600"/>
            </a:pPr>
            <a:endParaRPr/>
          </a:p>
        </p:txBody>
      </p:sp>
      <p:sp>
        <p:nvSpPr>
          <p:cNvPr id="1434" name="Shape 1434"/>
          <p:cNvSpPr>
            <a:spLocks noGrp="1"/>
          </p:cNvSpPr>
          <p:nvPr>
            <p:ph type="body" sz="quarter" idx="13"/>
          </p:nvPr>
        </p:nvSpPr>
        <p:spPr>
          <a:xfrm>
            <a:off x="13616947" y="1974656"/>
            <a:ext cx="4001592" cy="487561"/>
          </a:xfrm>
          <a:prstGeom prst="rect">
            <a:avLst/>
          </a:prstGeom>
        </p:spPr>
        <p:txBody>
          <a:bodyPr lIns="0" tIns="0" rIns="0" bIns="0">
            <a:noAutofit/>
          </a:bodyPr>
          <a:lstStyle>
            <a:lvl1pPr marL="0" indent="0" defTabSz="1828800">
              <a:spcBef>
                <a:spcPts val="0"/>
              </a:spcBef>
              <a:buSzTx/>
              <a:buNone/>
              <a:defRPr sz="2300" b="1" cap="all" spc="459">
                <a:latin typeface="+mn-lt"/>
                <a:ea typeface="+mn-ea"/>
                <a:cs typeface="+mn-cs"/>
                <a:sym typeface="Calibri"/>
              </a:defRPr>
            </a:lvl1pPr>
          </a:lstStyle>
          <a:p>
            <a:pPr lvl="0"/>
            <a:r>
              <a:rPr lang="en-US"/>
              <a:t>Click to edit Master text styles</a:t>
            </a:r>
          </a:p>
        </p:txBody>
      </p:sp>
      <p:sp>
        <p:nvSpPr>
          <p:cNvPr id="1435" name="Shape 1435"/>
          <p:cNvSpPr>
            <a:spLocks noGrp="1"/>
          </p:cNvSpPr>
          <p:nvPr>
            <p:ph type="body" sz="quarter" idx="14"/>
          </p:nvPr>
        </p:nvSpPr>
        <p:spPr>
          <a:xfrm>
            <a:off x="13567503" y="3132139"/>
            <a:ext cx="4540747" cy="3103834"/>
          </a:xfrm>
          <a:prstGeom prst="rect">
            <a:avLst/>
          </a:prstGeom>
        </p:spPr>
        <p:txBody>
          <a:bodyPr lIns="0" tIns="0" rIns="0" bIns="0" anchor="t">
            <a:noAutofit/>
          </a:bodyPr>
          <a:lstStyle>
            <a:lvl1pPr defTabSz="1828800">
              <a:spcBef>
                <a:spcPts val="0"/>
              </a:spcBef>
              <a:defRPr spc="49">
                <a:solidFill>
                  <a:srgbClr val="53585F"/>
                </a:solidFill>
              </a:defRPr>
            </a:lvl1pPr>
          </a:lstStyle>
          <a:p>
            <a:pPr lvl="0"/>
            <a:r>
              <a:rPr lang="en-US"/>
              <a:t>Click to edit Master text styles</a:t>
            </a:r>
          </a:p>
        </p:txBody>
      </p:sp>
      <p:sp>
        <p:nvSpPr>
          <p:cNvPr id="1436" name="Shape 1436"/>
          <p:cNvSpPr/>
          <p:nvPr/>
        </p:nvSpPr>
        <p:spPr>
          <a:xfrm rot="20810063">
            <a:off x="2961513" y="2160624"/>
            <a:ext cx="9384826" cy="9141903"/>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
            <a:solidFill>
              <a:srgbClr val="000000">
                <a:alpha val="5000"/>
              </a:srgbClr>
            </a:solidFill>
            <a:miter/>
          </a:ln>
        </p:spPr>
        <p:txBody>
          <a:bodyPr lIns="0" tIns="0" rIns="0" bIns="0"/>
          <a:lstStyle/>
          <a:p>
            <a:pPr>
              <a:lnSpc>
                <a:spcPct val="100000"/>
              </a:lnSpc>
              <a:defRPr sz="3600"/>
            </a:pPr>
            <a:endParaRPr/>
          </a:p>
        </p:txBody>
      </p:sp>
      <p:sp>
        <p:nvSpPr>
          <p:cNvPr id="1437" name="Shape 1437"/>
          <p:cNvSpPr>
            <a:spLocks noGrp="1"/>
          </p:cNvSpPr>
          <p:nvPr>
            <p:ph type="body" sz="quarter" idx="15"/>
          </p:nvPr>
        </p:nvSpPr>
        <p:spPr>
          <a:xfrm>
            <a:off x="13616947" y="7545335"/>
            <a:ext cx="4001592" cy="487562"/>
          </a:xfrm>
          <a:prstGeom prst="rect">
            <a:avLst/>
          </a:prstGeom>
        </p:spPr>
        <p:txBody>
          <a:bodyPr lIns="0" tIns="0" rIns="0" bIns="0">
            <a:noAutofit/>
          </a:bodyPr>
          <a:lstStyle>
            <a:lvl1pPr marL="0" indent="0" defTabSz="1828800">
              <a:spcBef>
                <a:spcPts val="0"/>
              </a:spcBef>
              <a:buSzTx/>
              <a:buNone/>
              <a:defRPr sz="2300" b="1" cap="all" spc="459">
                <a:latin typeface="+mn-lt"/>
                <a:ea typeface="+mn-ea"/>
                <a:cs typeface="+mn-cs"/>
                <a:sym typeface="Calibri"/>
              </a:defRPr>
            </a:lvl1pPr>
          </a:lstStyle>
          <a:p>
            <a:pPr lvl="0"/>
            <a:r>
              <a:rPr lang="en-US"/>
              <a:t>Click to edit Master text styles</a:t>
            </a:r>
          </a:p>
        </p:txBody>
      </p:sp>
      <p:sp>
        <p:nvSpPr>
          <p:cNvPr id="1438" name="Shape 1438"/>
          <p:cNvSpPr>
            <a:spLocks noGrp="1"/>
          </p:cNvSpPr>
          <p:nvPr>
            <p:ph type="body" sz="quarter" idx="16"/>
          </p:nvPr>
        </p:nvSpPr>
        <p:spPr>
          <a:xfrm>
            <a:off x="13567503" y="8702818"/>
            <a:ext cx="4540747" cy="3103834"/>
          </a:xfrm>
          <a:prstGeom prst="rect">
            <a:avLst/>
          </a:prstGeom>
        </p:spPr>
        <p:txBody>
          <a:bodyPr lIns="0" tIns="0" rIns="0" bIns="0" anchor="t">
            <a:noAutofit/>
          </a:bodyPr>
          <a:lstStyle>
            <a:lvl1pPr defTabSz="1828800">
              <a:spcBef>
                <a:spcPts val="0"/>
              </a:spcBef>
              <a:defRPr spc="49">
                <a:solidFill>
                  <a:srgbClr val="53585F"/>
                </a:solidFill>
              </a:defRPr>
            </a:lvl1pPr>
          </a:lstStyle>
          <a:p>
            <a:pPr lvl="0"/>
            <a:r>
              <a:rPr lang="en-US"/>
              <a:t>Click to edit Master text styles</a:t>
            </a:r>
          </a:p>
        </p:txBody>
      </p:sp>
      <p:sp>
        <p:nvSpPr>
          <p:cNvPr id="1439" name="Shape 1439"/>
          <p:cNvSpPr/>
          <p:nvPr/>
        </p:nvSpPr>
        <p:spPr>
          <a:xfrm>
            <a:off x="12767210" y="1909348"/>
            <a:ext cx="618178" cy="618177"/>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a:ln w="12700">
            <a:miter lim="400000"/>
          </a:ln>
        </p:spPr>
        <p:txBody>
          <a:bodyPr lIns="0" tIns="0" rIns="0" bIns="0" anchor="ctr"/>
          <a:lstStyle/>
          <a:p>
            <a:pPr defTabSz="914400">
              <a:lnSpc>
                <a:spcPct val="100000"/>
              </a:lnSpc>
              <a:defRPr sz="1800"/>
            </a:pPr>
            <a:endParaRPr/>
          </a:p>
        </p:txBody>
      </p:sp>
      <p:sp>
        <p:nvSpPr>
          <p:cNvPr id="1440" name="Shape 1440"/>
          <p:cNvSpPr/>
          <p:nvPr/>
        </p:nvSpPr>
        <p:spPr>
          <a:xfrm>
            <a:off x="12767210" y="7480027"/>
            <a:ext cx="618178" cy="618177"/>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a:ln w="12700">
            <a:miter lim="400000"/>
          </a:ln>
        </p:spPr>
        <p:txBody>
          <a:bodyPr lIns="0" tIns="0" rIns="0" bIns="0" anchor="ctr"/>
          <a:lstStyle/>
          <a:p>
            <a:pPr defTabSz="914400">
              <a:lnSpc>
                <a:spcPct val="100000"/>
              </a:lnSpc>
              <a:defRPr sz="1800"/>
            </a:pPr>
            <a:endParaRPr/>
          </a:p>
        </p:txBody>
      </p:sp>
      <p:sp>
        <p:nvSpPr>
          <p:cNvPr id="1441" name="Shape 1441"/>
          <p:cNvSpPr/>
          <p:nvPr/>
        </p:nvSpPr>
        <p:spPr>
          <a:xfrm flipV="1">
            <a:off x="1612900" y="12890295"/>
            <a:ext cx="0" cy="347415"/>
          </a:xfrm>
          <a:prstGeom prst="line">
            <a:avLst/>
          </a:prstGeom>
          <a:ln w="12700">
            <a:solidFill>
              <a:srgbClr val="A6AAA9"/>
            </a:solidFill>
            <a:miter lim="400000"/>
          </a:ln>
        </p:spPr>
        <p:txBody>
          <a:bodyPr lIns="50800" tIns="50800" rIns="50800" bIns="50800" anchor="ctr"/>
          <a:lstStyle/>
          <a:p>
            <a:pPr algn="ctr" defTabSz="825500">
              <a:lnSpc>
                <a:spcPct val="100000"/>
              </a:lnSpc>
              <a:defRPr sz="3200">
                <a:latin typeface="Helvetica Light"/>
                <a:ea typeface="Helvetica Light"/>
                <a:cs typeface="Helvetica Light"/>
                <a:sym typeface="Helvetica Light"/>
              </a:defRPr>
            </a:pPr>
            <a:endParaRPr/>
          </a:p>
        </p:txBody>
      </p:sp>
      <p:sp>
        <p:nvSpPr>
          <p:cNvPr id="1442" name="Shape 1442"/>
          <p:cNvSpPr/>
          <p:nvPr/>
        </p:nvSpPr>
        <p:spPr>
          <a:xfrm>
            <a:off x="1188030" y="12872848"/>
            <a:ext cx="291110" cy="369437"/>
          </a:xfrm>
          <a:prstGeom prst="rect">
            <a:avLst/>
          </a:prstGeom>
          <a:ln w="12700">
            <a:miter lim="400000"/>
          </a:ln>
          <a:extLst>
            <a:ext uri="{C572A759-6A51-4108-AA02-DFA0A04FC94B}">
              <ma14:wrappingTextBoxFlag xmlns="" xmlns:ma14="http://schemas.microsoft.com/office/mac/drawingml/2011/main" val="1"/>
            </a:ext>
          </a:extLst>
        </p:spPr>
        <p:txBody>
          <a:bodyPr wrap="none" tIns="91439" bIns="91439">
            <a:spAutoFit/>
          </a:bodyPr>
          <a:lstStyle/>
          <a:p>
            <a:pPr>
              <a:defRPr sz="1500">
                <a:latin typeface="+mj-lt"/>
                <a:ea typeface="+mj-ea"/>
                <a:cs typeface="+mj-cs"/>
                <a:sym typeface="Calibri Light"/>
              </a:defRPr>
            </a:pPr>
            <a:fld id="{86CB4B4D-7CA3-9044-876B-883B54F8677D}" type="slidenum">
              <a:rPr/>
              <a:t>‹#›</a:t>
            </a:fld>
            <a:r>
              <a:t>￼</a:t>
            </a:r>
          </a:p>
        </p:txBody>
      </p:sp>
      <p:pic>
        <p:nvPicPr>
          <p:cNvPr id="1443" name="pasted-image.pdf"/>
          <p:cNvPicPr>
            <a:picLocks noChangeAspect="1"/>
          </p:cNvPicPr>
          <p:nvPr/>
        </p:nvPicPr>
        <p:blipFill>
          <a:blip r:embed="rId2"/>
          <a:stretch>
            <a:fillRect/>
          </a:stretch>
        </p:blipFill>
        <p:spPr>
          <a:xfrm>
            <a:off x="1797461" y="12916187"/>
            <a:ext cx="1676299" cy="257358"/>
          </a:xfrm>
          <a:prstGeom prst="rect">
            <a:avLst/>
          </a:prstGeom>
          <a:ln w="12700">
            <a:miter lim="400000"/>
          </a:ln>
        </p:spPr>
      </p:pic>
      <p:sp>
        <p:nvSpPr>
          <p:cNvPr id="1444" name="Shape 1444"/>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x" preserve="1">
  <p:cSld name="Bullet points 3">
    <p:spTree>
      <p:nvGrpSpPr>
        <p:cNvPr id="1" name=""/>
        <p:cNvGrpSpPr/>
        <p:nvPr/>
      </p:nvGrpSpPr>
      <p:grpSpPr>
        <a:xfrm>
          <a:off x="0" y="0"/>
          <a:ext cx="0" cy="0"/>
          <a:chOff x="0" y="0"/>
          <a:chExt cx="0" cy="0"/>
        </a:xfrm>
      </p:grpSpPr>
      <p:sp>
        <p:nvSpPr>
          <p:cNvPr id="1451" name="Shape 1451"/>
          <p:cNvSpPr/>
          <p:nvPr/>
        </p:nvSpPr>
        <p:spPr>
          <a:xfrm rot="20956401">
            <a:off x="-4987206" y="-3227066"/>
            <a:ext cx="17153296" cy="16709279"/>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5785"/>
              </a:srgbClr>
            </a:solidFill>
            <a:prstDash val="dash"/>
            <a:miter/>
          </a:ln>
        </p:spPr>
        <p:txBody>
          <a:bodyPr lIns="0" tIns="0" rIns="0" bIns="0"/>
          <a:lstStyle/>
          <a:p>
            <a:pPr>
              <a:lnSpc>
                <a:spcPct val="100000"/>
              </a:lnSpc>
              <a:defRPr sz="3600"/>
            </a:pPr>
            <a:endParaRPr/>
          </a:p>
        </p:txBody>
      </p:sp>
      <p:sp>
        <p:nvSpPr>
          <p:cNvPr id="1452" name="Shape 1452"/>
          <p:cNvSpPr>
            <a:spLocks noGrp="1"/>
          </p:cNvSpPr>
          <p:nvPr>
            <p:ph type="title"/>
          </p:nvPr>
        </p:nvSpPr>
        <p:spPr>
          <a:xfrm>
            <a:off x="5951802" y="1557659"/>
            <a:ext cx="12480396" cy="1810630"/>
          </a:xfrm>
          <a:prstGeom prst="rect">
            <a:avLst/>
          </a:prstGeom>
        </p:spPr>
        <p:txBody>
          <a:bodyPr lIns="0" tIns="0" rIns="0" bIns="0" anchor="t">
            <a:noAutofit/>
          </a:bodyPr>
          <a:lstStyle>
            <a:lvl1pPr defTabSz="1828800">
              <a:defRPr sz="7200" cap="none" spc="0" baseline="0">
                <a:latin typeface="+mn-lt"/>
                <a:ea typeface="+mn-ea"/>
                <a:cs typeface="+mn-cs"/>
                <a:sym typeface="Calibri"/>
              </a:defRPr>
            </a:lvl1pPr>
          </a:lstStyle>
          <a:p>
            <a:r>
              <a:rPr lang="en-US"/>
              <a:t>Click to edit Master title style</a:t>
            </a:r>
            <a:endParaRPr/>
          </a:p>
        </p:txBody>
      </p:sp>
      <p:sp>
        <p:nvSpPr>
          <p:cNvPr id="1453" name="Shape 1453"/>
          <p:cNvSpPr/>
          <p:nvPr/>
        </p:nvSpPr>
        <p:spPr>
          <a:xfrm>
            <a:off x="11500756" y="3734860"/>
            <a:ext cx="1382487" cy="1"/>
          </a:xfrm>
          <a:prstGeom prst="line">
            <a:avLst/>
          </a:prstGeom>
          <a:ln w="50800">
            <a:solidFill>
              <a:schemeClr val="accent2">
                <a:hueOff val="4201043"/>
                <a:lumOff val="-6208"/>
              </a:schemeClr>
            </a:solidFill>
            <a:miter/>
          </a:ln>
        </p:spPr>
        <p:txBody>
          <a:bodyPr tIns="91439" bIns="91439"/>
          <a:lstStyle/>
          <a:p>
            <a:pPr>
              <a:lnSpc>
                <a:spcPct val="100000"/>
              </a:lnSpc>
              <a:defRPr sz="3600"/>
            </a:pPr>
            <a:endParaRPr/>
          </a:p>
        </p:txBody>
      </p:sp>
      <p:sp>
        <p:nvSpPr>
          <p:cNvPr id="1454" name="Shape 1454"/>
          <p:cNvSpPr>
            <a:spLocks noGrp="1"/>
          </p:cNvSpPr>
          <p:nvPr>
            <p:ph type="body" sz="quarter" idx="13"/>
          </p:nvPr>
        </p:nvSpPr>
        <p:spPr>
          <a:xfrm>
            <a:off x="4936570" y="5583444"/>
            <a:ext cx="4001592" cy="487562"/>
          </a:xfrm>
          <a:prstGeom prst="rect">
            <a:avLst/>
          </a:prstGeom>
        </p:spPr>
        <p:txBody>
          <a:bodyPr lIns="0" tIns="0" rIns="0" bIns="0">
            <a:noAutofit/>
          </a:bodyPr>
          <a:lstStyle>
            <a:lvl1pPr marL="0" indent="0" defTabSz="1828800">
              <a:spcBef>
                <a:spcPts val="0"/>
              </a:spcBef>
              <a:buSzTx/>
              <a:buNone/>
              <a:defRPr sz="2300" b="1" cap="all" spc="459">
                <a:latin typeface="+mn-lt"/>
                <a:ea typeface="+mn-ea"/>
                <a:cs typeface="+mn-cs"/>
                <a:sym typeface="Calibri"/>
              </a:defRPr>
            </a:lvl1pPr>
          </a:lstStyle>
          <a:p>
            <a:pPr lvl="0"/>
            <a:r>
              <a:rPr lang="en-US"/>
              <a:t>Click to edit Master text styles</a:t>
            </a:r>
          </a:p>
        </p:txBody>
      </p:sp>
      <p:sp>
        <p:nvSpPr>
          <p:cNvPr id="1455" name="Shape 1455"/>
          <p:cNvSpPr>
            <a:spLocks noGrp="1"/>
          </p:cNvSpPr>
          <p:nvPr>
            <p:ph type="body" sz="quarter" idx="14"/>
          </p:nvPr>
        </p:nvSpPr>
        <p:spPr>
          <a:xfrm>
            <a:off x="4887127" y="6740928"/>
            <a:ext cx="4540746" cy="4886795"/>
          </a:xfrm>
          <a:prstGeom prst="rect">
            <a:avLst/>
          </a:prstGeom>
        </p:spPr>
        <p:txBody>
          <a:bodyPr lIns="0" tIns="0" rIns="0" bIns="0" anchor="t">
            <a:noAutofit/>
          </a:bodyPr>
          <a:lstStyle>
            <a:lvl1pPr defTabSz="1828800">
              <a:spcBef>
                <a:spcPts val="0"/>
              </a:spcBef>
              <a:defRPr spc="49">
                <a:solidFill>
                  <a:srgbClr val="53585F"/>
                </a:solidFill>
              </a:defRPr>
            </a:lvl1pPr>
          </a:lstStyle>
          <a:p>
            <a:pPr lvl="0"/>
            <a:r>
              <a:rPr lang="en-US"/>
              <a:t>Click to edit Master text styles</a:t>
            </a:r>
          </a:p>
        </p:txBody>
      </p:sp>
      <p:sp>
        <p:nvSpPr>
          <p:cNvPr id="1456" name="Shape 1456"/>
          <p:cNvSpPr/>
          <p:nvPr/>
        </p:nvSpPr>
        <p:spPr>
          <a:xfrm rot="20810063">
            <a:off x="2961513" y="2160624"/>
            <a:ext cx="9384826" cy="9141903"/>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
            <a:solidFill>
              <a:srgbClr val="000000">
                <a:alpha val="5000"/>
              </a:srgbClr>
            </a:solidFill>
            <a:miter/>
          </a:ln>
        </p:spPr>
        <p:txBody>
          <a:bodyPr lIns="0" tIns="0" rIns="0" bIns="0"/>
          <a:lstStyle/>
          <a:p>
            <a:pPr>
              <a:lnSpc>
                <a:spcPct val="100000"/>
              </a:lnSpc>
              <a:defRPr sz="3600"/>
            </a:pPr>
            <a:endParaRPr/>
          </a:p>
        </p:txBody>
      </p:sp>
      <p:sp>
        <p:nvSpPr>
          <p:cNvPr id="1457" name="Shape 1457"/>
          <p:cNvSpPr>
            <a:spLocks noGrp="1"/>
          </p:cNvSpPr>
          <p:nvPr>
            <p:ph type="body" sz="quarter" idx="15"/>
          </p:nvPr>
        </p:nvSpPr>
        <p:spPr>
          <a:xfrm>
            <a:off x="10359470" y="5583444"/>
            <a:ext cx="4001592" cy="487562"/>
          </a:xfrm>
          <a:prstGeom prst="rect">
            <a:avLst/>
          </a:prstGeom>
        </p:spPr>
        <p:txBody>
          <a:bodyPr lIns="0" tIns="0" rIns="0" bIns="0">
            <a:noAutofit/>
          </a:bodyPr>
          <a:lstStyle>
            <a:lvl1pPr marL="0" indent="0" defTabSz="1828800">
              <a:spcBef>
                <a:spcPts val="0"/>
              </a:spcBef>
              <a:buSzTx/>
              <a:buNone/>
              <a:defRPr sz="2300" b="1" cap="all" spc="459">
                <a:latin typeface="+mn-lt"/>
                <a:ea typeface="+mn-ea"/>
                <a:cs typeface="+mn-cs"/>
                <a:sym typeface="Calibri"/>
              </a:defRPr>
            </a:lvl1pPr>
          </a:lstStyle>
          <a:p>
            <a:pPr lvl="0"/>
            <a:r>
              <a:rPr lang="en-US"/>
              <a:t>Click to edit Master text styles</a:t>
            </a:r>
          </a:p>
        </p:txBody>
      </p:sp>
      <p:sp>
        <p:nvSpPr>
          <p:cNvPr id="1458" name="Shape 1458"/>
          <p:cNvSpPr>
            <a:spLocks noGrp="1"/>
          </p:cNvSpPr>
          <p:nvPr>
            <p:ph type="body" sz="quarter" idx="16"/>
          </p:nvPr>
        </p:nvSpPr>
        <p:spPr>
          <a:xfrm>
            <a:off x="10310027" y="6740928"/>
            <a:ext cx="4540746" cy="4886795"/>
          </a:xfrm>
          <a:prstGeom prst="rect">
            <a:avLst/>
          </a:prstGeom>
        </p:spPr>
        <p:txBody>
          <a:bodyPr lIns="0" tIns="0" rIns="0" bIns="0" anchor="t">
            <a:noAutofit/>
          </a:bodyPr>
          <a:lstStyle>
            <a:lvl1pPr defTabSz="1828800">
              <a:spcBef>
                <a:spcPts val="0"/>
              </a:spcBef>
              <a:defRPr spc="49">
                <a:solidFill>
                  <a:srgbClr val="53585F"/>
                </a:solidFill>
              </a:defRPr>
            </a:lvl1pPr>
          </a:lstStyle>
          <a:p>
            <a:pPr lvl="0"/>
            <a:r>
              <a:rPr lang="en-US"/>
              <a:t>Click to edit Master text styles</a:t>
            </a:r>
          </a:p>
        </p:txBody>
      </p:sp>
      <p:sp>
        <p:nvSpPr>
          <p:cNvPr id="1459" name="Shape 1459"/>
          <p:cNvSpPr>
            <a:spLocks noGrp="1"/>
          </p:cNvSpPr>
          <p:nvPr>
            <p:ph type="body" sz="quarter" idx="17"/>
          </p:nvPr>
        </p:nvSpPr>
        <p:spPr>
          <a:xfrm>
            <a:off x="15782369" y="5583444"/>
            <a:ext cx="4001593" cy="487562"/>
          </a:xfrm>
          <a:prstGeom prst="rect">
            <a:avLst/>
          </a:prstGeom>
        </p:spPr>
        <p:txBody>
          <a:bodyPr lIns="0" tIns="0" rIns="0" bIns="0">
            <a:noAutofit/>
          </a:bodyPr>
          <a:lstStyle>
            <a:lvl1pPr marL="0" indent="0" defTabSz="1828800">
              <a:spcBef>
                <a:spcPts val="0"/>
              </a:spcBef>
              <a:buSzTx/>
              <a:buNone/>
              <a:defRPr sz="2300" b="1" cap="all" spc="459">
                <a:latin typeface="+mn-lt"/>
                <a:ea typeface="+mn-ea"/>
                <a:cs typeface="+mn-cs"/>
                <a:sym typeface="Calibri"/>
              </a:defRPr>
            </a:lvl1pPr>
          </a:lstStyle>
          <a:p>
            <a:pPr lvl="0"/>
            <a:r>
              <a:rPr lang="en-US"/>
              <a:t>Click to edit Master text styles</a:t>
            </a:r>
          </a:p>
        </p:txBody>
      </p:sp>
      <p:sp>
        <p:nvSpPr>
          <p:cNvPr id="1460" name="Shape 1460"/>
          <p:cNvSpPr>
            <a:spLocks noGrp="1"/>
          </p:cNvSpPr>
          <p:nvPr>
            <p:ph type="body" sz="quarter" idx="18"/>
          </p:nvPr>
        </p:nvSpPr>
        <p:spPr>
          <a:xfrm>
            <a:off x="15732926" y="6740928"/>
            <a:ext cx="4540747" cy="4886795"/>
          </a:xfrm>
          <a:prstGeom prst="rect">
            <a:avLst/>
          </a:prstGeom>
        </p:spPr>
        <p:txBody>
          <a:bodyPr lIns="0" tIns="0" rIns="0" bIns="0" anchor="t">
            <a:noAutofit/>
          </a:bodyPr>
          <a:lstStyle>
            <a:lvl1pPr defTabSz="1828800">
              <a:spcBef>
                <a:spcPts val="0"/>
              </a:spcBef>
              <a:defRPr spc="49">
                <a:solidFill>
                  <a:srgbClr val="53585F"/>
                </a:solidFill>
              </a:defRPr>
            </a:lvl1pPr>
          </a:lstStyle>
          <a:p>
            <a:pPr lvl="0"/>
            <a:r>
              <a:rPr lang="en-US"/>
              <a:t>Click to edit Master text styles</a:t>
            </a:r>
          </a:p>
        </p:txBody>
      </p:sp>
      <p:sp>
        <p:nvSpPr>
          <p:cNvPr id="1461" name="Shape 1461"/>
          <p:cNvSpPr/>
          <p:nvPr/>
        </p:nvSpPr>
        <p:spPr>
          <a:xfrm>
            <a:off x="4086835" y="5518137"/>
            <a:ext cx="618177" cy="618177"/>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a:ln w="12700">
            <a:miter lim="400000"/>
          </a:ln>
        </p:spPr>
        <p:txBody>
          <a:bodyPr lIns="0" tIns="0" rIns="0" bIns="0" anchor="ctr"/>
          <a:lstStyle/>
          <a:p>
            <a:pPr defTabSz="914400">
              <a:lnSpc>
                <a:spcPct val="100000"/>
              </a:lnSpc>
              <a:defRPr sz="1800"/>
            </a:pPr>
            <a:endParaRPr/>
          </a:p>
        </p:txBody>
      </p:sp>
      <p:sp>
        <p:nvSpPr>
          <p:cNvPr id="1462" name="Shape 1462"/>
          <p:cNvSpPr/>
          <p:nvPr/>
        </p:nvSpPr>
        <p:spPr>
          <a:xfrm>
            <a:off x="9533227" y="5518137"/>
            <a:ext cx="618178" cy="618177"/>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a:ln w="12700">
            <a:miter lim="400000"/>
          </a:ln>
        </p:spPr>
        <p:txBody>
          <a:bodyPr lIns="0" tIns="0" rIns="0" bIns="0" anchor="ctr"/>
          <a:lstStyle/>
          <a:p>
            <a:pPr defTabSz="914400">
              <a:lnSpc>
                <a:spcPct val="100000"/>
              </a:lnSpc>
              <a:defRPr sz="1800"/>
            </a:pPr>
            <a:endParaRPr/>
          </a:p>
        </p:txBody>
      </p:sp>
      <p:sp>
        <p:nvSpPr>
          <p:cNvPr id="1463" name="Shape 1463"/>
          <p:cNvSpPr/>
          <p:nvPr/>
        </p:nvSpPr>
        <p:spPr>
          <a:xfrm>
            <a:off x="14909142" y="5518137"/>
            <a:ext cx="618178" cy="618177"/>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a:ln w="12700">
            <a:miter lim="400000"/>
          </a:ln>
        </p:spPr>
        <p:txBody>
          <a:bodyPr lIns="0" tIns="0" rIns="0" bIns="0" anchor="ctr"/>
          <a:lstStyle/>
          <a:p>
            <a:pPr defTabSz="914400">
              <a:lnSpc>
                <a:spcPct val="100000"/>
              </a:lnSpc>
              <a:defRPr sz="1800"/>
            </a:pPr>
            <a:endParaRPr/>
          </a:p>
        </p:txBody>
      </p:sp>
      <p:sp>
        <p:nvSpPr>
          <p:cNvPr id="1464" name="Shape 1464"/>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x" preserve="1">
  <p:cSld name="Bullet points 2.2">
    <p:spTree>
      <p:nvGrpSpPr>
        <p:cNvPr id="1" name=""/>
        <p:cNvGrpSpPr/>
        <p:nvPr/>
      </p:nvGrpSpPr>
      <p:grpSpPr>
        <a:xfrm>
          <a:off x="0" y="0"/>
          <a:ext cx="0" cy="0"/>
          <a:chOff x="0" y="0"/>
          <a:chExt cx="0" cy="0"/>
        </a:xfrm>
      </p:grpSpPr>
      <p:sp>
        <p:nvSpPr>
          <p:cNvPr id="1471" name="Shape 1471"/>
          <p:cNvSpPr/>
          <p:nvPr/>
        </p:nvSpPr>
        <p:spPr>
          <a:xfrm rot="20956401">
            <a:off x="-4987206" y="-3227066"/>
            <a:ext cx="17153296" cy="16709279"/>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5785"/>
              </a:srgbClr>
            </a:solidFill>
            <a:prstDash val="dash"/>
            <a:miter/>
          </a:ln>
        </p:spPr>
        <p:txBody>
          <a:bodyPr lIns="0" tIns="0" rIns="0" bIns="0"/>
          <a:lstStyle/>
          <a:p>
            <a:pPr>
              <a:lnSpc>
                <a:spcPct val="100000"/>
              </a:lnSpc>
              <a:defRPr sz="3600"/>
            </a:pPr>
            <a:endParaRPr/>
          </a:p>
        </p:txBody>
      </p:sp>
      <p:sp>
        <p:nvSpPr>
          <p:cNvPr id="1472" name="Shape 1472"/>
          <p:cNvSpPr>
            <a:spLocks noGrp="1"/>
          </p:cNvSpPr>
          <p:nvPr>
            <p:ph type="title"/>
          </p:nvPr>
        </p:nvSpPr>
        <p:spPr>
          <a:xfrm>
            <a:off x="5951802" y="1557659"/>
            <a:ext cx="12480396" cy="1810630"/>
          </a:xfrm>
          <a:prstGeom prst="rect">
            <a:avLst/>
          </a:prstGeom>
        </p:spPr>
        <p:txBody>
          <a:bodyPr lIns="0" tIns="0" rIns="0" bIns="0" anchor="t">
            <a:noAutofit/>
          </a:bodyPr>
          <a:lstStyle>
            <a:lvl1pPr defTabSz="1828800">
              <a:defRPr sz="7200" cap="none" spc="0" baseline="0">
                <a:latin typeface="+mn-lt"/>
                <a:ea typeface="+mn-ea"/>
                <a:cs typeface="+mn-cs"/>
                <a:sym typeface="Calibri"/>
              </a:defRPr>
            </a:lvl1pPr>
          </a:lstStyle>
          <a:p>
            <a:r>
              <a:rPr lang="en-US"/>
              <a:t>Click to edit Master title style</a:t>
            </a:r>
            <a:endParaRPr/>
          </a:p>
        </p:txBody>
      </p:sp>
      <p:sp>
        <p:nvSpPr>
          <p:cNvPr id="1473" name="Shape 1473"/>
          <p:cNvSpPr/>
          <p:nvPr/>
        </p:nvSpPr>
        <p:spPr>
          <a:xfrm>
            <a:off x="11500756" y="3734860"/>
            <a:ext cx="1382487" cy="1"/>
          </a:xfrm>
          <a:prstGeom prst="line">
            <a:avLst/>
          </a:prstGeom>
          <a:ln w="50800">
            <a:solidFill>
              <a:schemeClr val="accent2">
                <a:hueOff val="4201043"/>
                <a:lumOff val="-6208"/>
              </a:schemeClr>
            </a:solidFill>
            <a:miter/>
          </a:ln>
        </p:spPr>
        <p:txBody>
          <a:bodyPr tIns="91439" bIns="91439"/>
          <a:lstStyle/>
          <a:p>
            <a:pPr>
              <a:lnSpc>
                <a:spcPct val="100000"/>
              </a:lnSpc>
              <a:defRPr sz="3600"/>
            </a:pPr>
            <a:endParaRPr/>
          </a:p>
        </p:txBody>
      </p:sp>
      <p:sp>
        <p:nvSpPr>
          <p:cNvPr id="1474" name="Shape 1474"/>
          <p:cNvSpPr/>
          <p:nvPr/>
        </p:nvSpPr>
        <p:spPr>
          <a:xfrm rot="20810063">
            <a:off x="2961513" y="2160624"/>
            <a:ext cx="9384826" cy="9141903"/>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
            <a:solidFill>
              <a:srgbClr val="000000">
                <a:alpha val="5000"/>
              </a:srgbClr>
            </a:solidFill>
            <a:miter/>
          </a:ln>
        </p:spPr>
        <p:txBody>
          <a:bodyPr lIns="0" tIns="0" rIns="0" bIns="0"/>
          <a:lstStyle/>
          <a:p>
            <a:pPr>
              <a:lnSpc>
                <a:spcPct val="100000"/>
              </a:lnSpc>
              <a:defRPr sz="3600"/>
            </a:pPr>
            <a:endParaRPr/>
          </a:p>
        </p:txBody>
      </p:sp>
      <p:sp>
        <p:nvSpPr>
          <p:cNvPr id="1475" name="Shape 1475"/>
          <p:cNvSpPr>
            <a:spLocks noGrp="1"/>
          </p:cNvSpPr>
          <p:nvPr>
            <p:ph type="body" sz="quarter" idx="13"/>
          </p:nvPr>
        </p:nvSpPr>
        <p:spPr>
          <a:xfrm>
            <a:off x="7648020" y="5583444"/>
            <a:ext cx="4001592" cy="487562"/>
          </a:xfrm>
          <a:prstGeom prst="rect">
            <a:avLst/>
          </a:prstGeom>
        </p:spPr>
        <p:txBody>
          <a:bodyPr lIns="0" tIns="0" rIns="0" bIns="0">
            <a:noAutofit/>
          </a:bodyPr>
          <a:lstStyle>
            <a:lvl1pPr marL="0" indent="0" defTabSz="1828800">
              <a:spcBef>
                <a:spcPts val="0"/>
              </a:spcBef>
              <a:buSzTx/>
              <a:buNone/>
              <a:defRPr sz="2300" b="1" cap="all" spc="459">
                <a:latin typeface="+mn-lt"/>
                <a:ea typeface="+mn-ea"/>
                <a:cs typeface="+mn-cs"/>
                <a:sym typeface="Calibri"/>
              </a:defRPr>
            </a:lvl1pPr>
          </a:lstStyle>
          <a:p>
            <a:pPr lvl="0"/>
            <a:r>
              <a:rPr lang="en-US"/>
              <a:t>Click to edit Master text styles</a:t>
            </a:r>
          </a:p>
        </p:txBody>
      </p:sp>
      <p:sp>
        <p:nvSpPr>
          <p:cNvPr id="1476" name="Shape 1476"/>
          <p:cNvSpPr>
            <a:spLocks noGrp="1"/>
          </p:cNvSpPr>
          <p:nvPr>
            <p:ph type="body" sz="quarter" idx="14"/>
          </p:nvPr>
        </p:nvSpPr>
        <p:spPr>
          <a:xfrm>
            <a:off x="7598577" y="6740928"/>
            <a:ext cx="4540746" cy="4886795"/>
          </a:xfrm>
          <a:prstGeom prst="rect">
            <a:avLst/>
          </a:prstGeom>
        </p:spPr>
        <p:txBody>
          <a:bodyPr lIns="0" tIns="0" rIns="0" bIns="0" anchor="t">
            <a:noAutofit/>
          </a:bodyPr>
          <a:lstStyle>
            <a:lvl1pPr defTabSz="1828800">
              <a:spcBef>
                <a:spcPts val="0"/>
              </a:spcBef>
              <a:defRPr spc="49">
                <a:solidFill>
                  <a:srgbClr val="53585F"/>
                </a:solidFill>
              </a:defRPr>
            </a:lvl1pPr>
          </a:lstStyle>
          <a:p>
            <a:pPr lvl="0"/>
            <a:r>
              <a:rPr lang="en-US"/>
              <a:t>Click to edit Master text styles</a:t>
            </a:r>
          </a:p>
        </p:txBody>
      </p:sp>
      <p:sp>
        <p:nvSpPr>
          <p:cNvPr id="1477" name="Shape 1477"/>
          <p:cNvSpPr>
            <a:spLocks noGrp="1"/>
          </p:cNvSpPr>
          <p:nvPr>
            <p:ph type="body" sz="quarter" idx="15"/>
          </p:nvPr>
        </p:nvSpPr>
        <p:spPr>
          <a:xfrm>
            <a:off x="13070919" y="5583444"/>
            <a:ext cx="4001593" cy="487562"/>
          </a:xfrm>
          <a:prstGeom prst="rect">
            <a:avLst/>
          </a:prstGeom>
        </p:spPr>
        <p:txBody>
          <a:bodyPr lIns="0" tIns="0" rIns="0" bIns="0">
            <a:noAutofit/>
          </a:bodyPr>
          <a:lstStyle>
            <a:lvl1pPr marL="0" indent="0" defTabSz="1828800">
              <a:spcBef>
                <a:spcPts val="0"/>
              </a:spcBef>
              <a:buSzTx/>
              <a:buNone/>
              <a:defRPr sz="2300" b="1" cap="all" spc="459">
                <a:latin typeface="+mn-lt"/>
                <a:ea typeface="+mn-ea"/>
                <a:cs typeface="+mn-cs"/>
                <a:sym typeface="Calibri"/>
              </a:defRPr>
            </a:lvl1pPr>
          </a:lstStyle>
          <a:p>
            <a:pPr lvl="0"/>
            <a:r>
              <a:rPr lang="en-US"/>
              <a:t>Click to edit Master text styles</a:t>
            </a:r>
          </a:p>
        </p:txBody>
      </p:sp>
      <p:sp>
        <p:nvSpPr>
          <p:cNvPr id="1478" name="Shape 1478"/>
          <p:cNvSpPr>
            <a:spLocks noGrp="1"/>
          </p:cNvSpPr>
          <p:nvPr>
            <p:ph type="body" sz="quarter" idx="16"/>
          </p:nvPr>
        </p:nvSpPr>
        <p:spPr>
          <a:xfrm>
            <a:off x="13021476" y="6740928"/>
            <a:ext cx="4540747" cy="4886795"/>
          </a:xfrm>
          <a:prstGeom prst="rect">
            <a:avLst/>
          </a:prstGeom>
        </p:spPr>
        <p:txBody>
          <a:bodyPr lIns="0" tIns="0" rIns="0" bIns="0" anchor="t">
            <a:noAutofit/>
          </a:bodyPr>
          <a:lstStyle>
            <a:lvl1pPr defTabSz="1828800">
              <a:spcBef>
                <a:spcPts val="0"/>
              </a:spcBef>
              <a:defRPr spc="49">
                <a:solidFill>
                  <a:srgbClr val="53585F"/>
                </a:solidFill>
              </a:defRPr>
            </a:lvl1pPr>
          </a:lstStyle>
          <a:p>
            <a:pPr lvl="0"/>
            <a:r>
              <a:rPr lang="en-US"/>
              <a:t>Click to edit Master text styles</a:t>
            </a:r>
          </a:p>
        </p:txBody>
      </p:sp>
      <p:sp>
        <p:nvSpPr>
          <p:cNvPr id="1479" name="Shape 1479"/>
          <p:cNvSpPr/>
          <p:nvPr/>
        </p:nvSpPr>
        <p:spPr>
          <a:xfrm>
            <a:off x="6810031" y="5518136"/>
            <a:ext cx="618178" cy="618178"/>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a:ln w="12700">
            <a:miter lim="400000"/>
          </a:ln>
        </p:spPr>
        <p:txBody>
          <a:bodyPr lIns="0" tIns="0" rIns="0" bIns="0" anchor="ctr"/>
          <a:lstStyle/>
          <a:p>
            <a:pPr defTabSz="914400">
              <a:lnSpc>
                <a:spcPct val="100000"/>
              </a:lnSpc>
              <a:defRPr sz="1800"/>
            </a:pPr>
            <a:endParaRPr/>
          </a:p>
        </p:txBody>
      </p:sp>
      <p:sp>
        <p:nvSpPr>
          <p:cNvPr id="1480" name="Shape 1480"/>
          <p:cNvSpPr/>
          <p:nvPr/>
        </p:nvSpPr>
        <p:spPr>
          <a:xfrm>
            <a:off x="12256423" y="5518136"/>
            <a:ext cx="618178" cy="618178"/>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a:ln w="12700">
            <a:miter lim="400000"/>
          </a:ln>
        </p:spPr>
        <p:txBody>
          <a:bodyPr lIns="0" tIns="0" rIns="0" bIns="0" anchor="ctr"/>
          <a:lstStyle/>
          <a:p>
            <a:pPr defTabSz="914400">
              <a:lnSpc>
                <a:spcPct val="100000"/>
              </a:lnSpc>
              <a:defRPr sz="1800"/>
            </a:pPr>
            <a:endParaRPr/>
          </a:p>
        </p:txBody>
      </p:sp>
      <p:sp>
        <p:nvSpPr>
          <p:cNvPr id="1481" name="Shape 1481"/>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Flow/Steps 2 - 3">
    <p:spTree>
      <p:nvGrpSpPr>
        <p:cNvPr id="1" name=""/>
        <p:cNvGrpSpPr/>
        <p:nvPr/>
      </p:nvGrpSpPr>
      <p:grpSpPr>
        <a:xfrm>
          <a:off x="0" y="0"/>
          <a:ext cx="0" cy="0"/>
          <a:chOff x="0" y="0"/>
          <a:chExt cx="0" cy="0"/>
        </a:xfrm>
      </p:grpSpPr>
      <p:sp>
        <p:nvSpPr>
          <p:cNvPr id="1609" name="Shape 1609"/>
          <p:cNvSpPr/>
          <p:nvPr/>
        </p:nvSpPr>
        <p:spPr>
          <a:xfrm>
            <a:off x="8094714" y="6561977"/>
            <a:ext cx="8181872" cy="1"/>
          </a:xfrm>
          <a:prstGeom prst="line">
            <a:avLst/>
          </a:prstGeom>
          <a:solidFill>
            <a:srgbClr val="FFFFFF"/>
          </a:solidFill>
          <a:ln w="12700">
            <a:solidFill>
              <a:schemeClr val="accent6">
                <a:hueOff val="-4754211"/>
                <a:satOff val="44162"/>
                <a:lumOff val="5094"/>
              </a:schemeClr>
            </a:solidFill>
            <a:miter/>
          </a:ln>
        </p:spPr>
        <p:txBody>
          <a:bodyPr lIns="0" tIns="0" rIns="0" bIns="0"/>
          <a:lstStyle/>
          <a:p>
            <a:pPr>
              <a:lnSpc>
                <a:spcPct val="100000"/>
              </a:lnSpc>
              <a:defRPr sz="3600"/>
            </a:pPr>
            <a:endParaRPr/>
          </a:p>
        </p:txBody>
      </p:sp>
      <p:sp>
        <p:nvSpPr>
          <p:cNvPr id="1612" name="Shape 1612"/>
          <p:cNvSpPr>
            <a:spLocks noGrp="1"/>
          </p:cNvSpPr>
          <p:nvPr>
            <p:ph type="body" sz="quarter" idx="14"/>
          </p:nvPr>
        </p:nvSpPr>
        <p:spPr>
          <a:xfrm>
            <a:off x="1198033" y="1147233"/>
            <a:ext cx="5307609" cy="579042"/>
          </a:xfrm>
          <a:prstGeom prst="rect">
            <a:avLst/>
          </a:prstGeom>
        </p:spPr>
        <p:txBody>
          <a:bodyPr anchor="t"/>
          <a:lstStyle>
            <a:lvl1pPr marL="0" indent="0">
              <a:spcBef>
                <a:spcPts val="0"/>
              </a:spcBef>
              <a:buSzTx/>
              <a:buNone/>
              <a:defRPr sz="2000" b="1" cap="all" spc="820" baseline="15000">
                <a:latin typeface="+mn-lt"/>
                <a:ea typeface="+mn-ea"/>
                <a:cs typeface="+mn-cs"/>
                <a:sym typeface="Calibri"/>
              </a:defRPr>
            </a:lvl1pPr>
          </a:lstStyle>
          <a:p>
            <a:pPr lvl="0"/>
            <a:r>
              <a:rPr lang="en-US"/>
              <a:t>Click to edit Master text styles</a:t>
            </a:r>
          </a:p>
        </p:txBody>
      </p:sp>
      <p:sp>
        <p:nvSpPr>
          <p:cNvPr id="1613" name="Shape 1613"/>
          <p:cNvSpPr/>
          <p:nvPr/>
        </p:nvSpPr>
        <p:spPr>
          <a:xfrm rot="10074050">
            <a:off x="5323772" y="5091709"/>
            <a:ext cx="3093003" cy="3012941"/>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solidFill>
            <a:srgbClr val="FFFFFF"/>
          </a:solidFill>
          <a:ln w="12700">
            <a:solidFill>
              <a:schemeClr val="accent6">
                <a:hueOff val="-4754211"/>
                <a:satOff val="44162"/>
                <a:lumOff val="5094"/>
              </a:schemeClr>
            </a:solidFill>
            <a:miter/>
          </a:ln>
        </p:spPr>
        <p:txBody>
          <a:bodyPr lIns="0" tIns="0" rIns="0" bIns="0"/>
          <a:lstStyle/>
          <a:p>
            <a:pPr>
              <a:lnSpc>
                <a:spcPct val="100000"/>
              </a:lnSpc>
              <a:defRPr sz="3600"/>
            </a:pPr>
            <a:endParaRPr/>
          </a:p>
        </p:txBody>
      </p:sp>
      <p:sp>
        <p:nvSpPr>
          <p:cNvPr id="1614" name="Shape 1614"/>
          <p:cNvSpPr/>
          <p:nvPr/>
        </p:nvSpPr>
        <p:spPr>
          <a:xfrm rot="12274706">
            <a:off x="10420705" y="5091709"/>
            <a:ext cx="3093003" cy="3012941"/>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solidFill>
            <a:srgbClr val="FFFFFF"/>
          </a:solidFill>
          <a:ln w="12700">
            <a:solidFill>
              <a:schemeClr val="accent6">
                <a:hueOff val="-4754211"/>
                <a:satOff val="44162"/>
                <a:lumOff val="5094"/>
              </a:schemeClr>
            </a:solidFill>
            <a:miter/>
          </a:ln>
        </p:spPr>
        <p:txBody>
          <a:bodyPr lIns="0" tIns="0" rIns="0" bIns="0"/>
          <a:lstStyle/>
          <a:p>
            <a:pPr>
              <a:lnSpc>
                <a:spcPct val="100000"/>
              </a:lnSpc>
              <a:defRPr sz="3600"/>
            </a:pPr>
            <a:endParaRPr/>
          </a:p>
        </p:txBody>
      </p:sp>
      <p:sp>
        <p:nvSpPr>
          <p:cNvPr id="1615" name="Shape 1615"/>
          <p:cNvSpPr/>
          <p:nvPr/>
        </p:nvSpPr>
        <p:spPr>
          <a:xfrm rot="21519084">
            <a:off x="15847140" y="5091709"/>
            <a:ext cx="3093003" cy="3012941"/>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solidFill>
            <a:srgbClr val="FFFFFF"/>
          </a:solidFill>
          <a:ln w="12700">
            <a:solidFill>
              <a:schemeClr val="accent6">
                <a:hueOff val="-4754211"/>
                <a:satOff val="44162"/>
                <a:lumOff val="5094"/>
              </a:schemeClr>
            </a:solidFill>
            <a:miter/>
          </a:ln>
        </p:spPr>
        <p:txBody>
          <a:bodyPr lIns="0" tIns="0" rIns="0" bIns="0"/>
          <a:lstStyle/>
          <a:p>
            <a:pPr>
              <a:lnSpc>
                <a:spcPct val="100000"/>
              </a:lnSpc>
              <a:defRPr sz="3600"/>
            </a:pPr>
            <a:endParaRPr/>
          </a:p>
        </p:txBody>
      </p:sp>
      <p:sp>
        <p:nvSpPr>
          <p:cNvPr id="1616" name="Shape 1616"/>
          <p:cNvSpPr>
            <a:spLocks noGrp="1"/>
          </p:cNvSpPr>
          <p:nvPr>
            <p:ph type="body" sz="quarter" idx="15"/>
          </p:nvPr>
        </p:nvSpPr>
        <p:spPr>
          <a:xfrm>
            <a:off x="5886182" y="5697017"/>
            <a:ext cx="1985289" cy="579042"/>
          </a:xfrm>
          <a:prstGeom prst="rect">
            <a:avLst/>
          </a:prstGeom>
        </p:spPr>
        <p:txBody>
          <a:bodyPr>
            <a:noAutofit/>
          </a:bodyPr>
          <a:lstStyle>
            <a:lvl1pPr marL="0" indent="0" algn="ctr" defTabSz="1828800">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pPr lvl="0"/>
            <a:r>
              <a:rPr lang="en-US"/>
              <a:t>Click to edit Master text styles</a:t>
            </a:r>
          </a:p>
        </p:txBody>
      </p:sp>
      <p:sp>
        <p:nvSpPr>
          <p:cNvPr id="1617" name="Shape 1617"/>
          <p:cNvSpPr>
            <a:spLocks noGrp="1"/>
          </p:cNvSpPr>
          <p:nvPr>
            <p:ph type="body" sz="quarter" idx="16"/>
          </p:nvPr>
        </p:nvSpPr>
        <p:spPr>
          <a:xfrm>
            <a:off x="11076830" y="5697017"/>
            <a:ext cx="1985289" cy="579042"/>
          </a:xfrm>
          <a:prstGeom prst="rect">
            <a:avLst/>
          </a:prstGeom>
        </p:spPr>
        <p:txBody>
          <a:bodyPr>
            <a:noAutofit/>
          </a:bodyPr>
          <a:lstStyle>
            <a:lvl1pPr marL="0" indent="0" algn="ctr" defTabSz="1828800">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pPr lvl="0"/>
            <a:r>
              <a:rPr lang="en-US"/>
              <a:t>Click to edit Master text styles</a:t>
            </a:r>
          </a:p>
        </p:txBody>
      </p:sp>
      <p:sp>
        <p:nvSpPr>
          <p:cNvPr id="1618" name="Shape 1618"/>
          <p:cNvSpPr>
            <a:spLocks noGrp="1"/>
          </p:cNvSpPr>
          <p:nvPr>
            <p:ph type="body" sz="quarter" idx="17"/>
          </p:nvPr>
        </p:nvSpPr>
        <p:spPr>
          <a:xfrm>
            <a:off x="16415434" y="5697017"/>
            <a:ext cx="1985288" cy="579042"/>
          </a:xfrm>
          <a:prstGeom prst="rect">
            <a:avLst/>
          </a:prstGeom>
        </p:spPr>
        <p:txBody>
          <a:bodyPr>
            <a:noAutofit/>
          </a:bodyPr>
          <a:lstStyle>
            <a:lvl1pPr marL="0" indent="0" algn="ctr" defTabSz="1828800">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pPr lvl="0"/>
            <a:r>
              <a:rPr lang="en-US"/>
              <a:t>Click to edit Master text styles</a:t>
            </a:r>
          </a:p>
        </p:txBody>
      </p:sp>
      <p:sp>
        <p:nvSpPr>
          <p:cNvPr id="1619" name="Shape 1619"/>
          <p:cNvSpPr>
            <a:spLocks noGrp="1"/>
          </p:cNvSpPr>
          <p:nvPr>
            <p:ph type="body" sz="quarter" idx="18"/>
          </p:nvPr>
        </p:nvSpPr>
        <p:spPr>
          <a:xfrm>
            <a:off x="5611169" y="6302912"/>
            <a:ext cx="2360055" cy="1120769"/>
          </a:xfrm>
          <a:prstGeom prst="rect">
            <a:avLst/>
          </a:prstGeom>
        </p:spPr>
        <p:txBody>
          <a:bodyPr lIns="0" tIns="0" rIns="0" bIns="0" anchor="t">
            <a:noAutofit/>
          </a:bodyPr>
          <a:lstStyle>
            <a:lvl1pPr marL="0" indent="0" algn="ctr">
              <a:spcBef>
                <a:spcPts val="0"/>
              </a:spcBef>
              <a:buSzTx/>
              <a:buNone/>
              <a:defRPr sz="2200"/>
            </a:lvl1pPr>
          </a:lstStyle>
          <a:p>
            <a:pPr lvl="0"/>
            <a:r>
              <a:rPr lang="en-US"/>
              <a:t>Click to edit Master text styles</a:t>
            </a:r>
          </a:p>
        </p:txBody>
      </p:sp>
      <p:sp>
        <p:nvSpPr>
          <p:cNvPr id="1620" name="Shape 1620"/>
          <p:cNvSpPr>
            <a:spLocks noGrp="1"/>
          </p:cNvSpPr>
          <p:nvPr>
            <p:ph type="body" sz="quarter" idx="19"/>
          </p:nvPr>
        </p:nvSpPr>
        <p:spPr>
          <a:xfrm>
            <a:off x="10889447" y="6302912"/>
            <a:ext cx="2360056" cy="1120769"/>
          </a:xfrm>
          <a:prstGeom prst="rect">
            <a:avLst/>
          </a:prstGeom>
        </p:spPr>
        <p:txBody>
          <a:bodyPr lIns="0" tIns="0" rIns="0" bIns="0" anchor="t">
            <a:noAutofit/>
          </a:bodyPr>
          <a:lstStyle>
            <a:lvl1pPr marL="0" indent="0" algn="ctr">
              <a:spcBef>
                <a:spcPts val="0"/>
              </a:spcBef>
              <a:buSzTx/>
              <a:buNone/>
              <a:defRPr sz="2200"/>
            </a:lvl1pPr>
          </a:lstStyle>
          <a:p>
            <a:pPr lvl="0"/>
            <a:r>
              <a:rPr lang="en-US"/>
              <a:t>Click to edit Master text styles</a:t>
            </a:r>
          </a:p>
        </p:txBody>
      </p:sp>
      <p:sp>
        <p:nvSpPr>
          <p:cNvPr id="1621" name="Shape 1621"/>
          <p:cNvSpPr>
            <a:spLocks noGrp="1"/>
          </p:cNvSpPr>
          <p:nvPr>
            <p:ph type="body" sz="quarter" idx="20"/>
          </p:nvPr>
        </p:nvSpPr>
        <p:spPr>
          <a:xfrm>
            <a:off x="16228050" y="6302912"/>
            <a:ext cx="2360055" cy="1120769"/>
          </a:xfrm>
          <a:prstGeom prst="rect">
            <a:avLst/>
          </a:prstGeom>
        </p:spPr>
        <p:txBody>
          <a:bodyPr lIns="0" tIns="0" rIns="0" bIns="0" anchor="t">
            <a:noAutofit/>
          </a:bodyPr>
          <a:lstStyle>
            <a:lvl1pPr marL="0" indent="0" algn="ctr">
              <a:spcBef>
                <a:spcPts val="0"/>
              </a:spcBef>
              <a:buSzTx/>
              <a:buNone/>
              <a:defRPr sz="2200"/>
            </a:lvl1pPr>
          </a:lstStyle>
          <a:p>
            <a:pPr lvl="0"/>
            <a:r>
              <a:rPr lang="en-US"/>
              <a:t>Click to edit Master text styles</a:t>
            </a:r>
          </a:p>
        </p:txBody>
      </p:sp>
      <p:sp>
        <p:nvSpPr>
          <p:cNvPr id="1622" name="Shape 1622"/>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tx" preserve="1">
  <p:cSld name="Flow/Steps 2 - 4">
    <p:spTree>
      <p:nvGrpSpPr>
        <p:cNvPr id="1" name=""/>
        <p:cNvGrpSpPr/>
        <p:nvPr/>
      </p:nvGrpSpPr>
      <p:grpSpPr>
        <a:xfrm>
          <a:off x="0" y="0"/>
          <a:ext cx="0" cy="0"/>
          <a:chOff x="0" y="0"/>
          <a:chExt cx="0" cy="0"/>
        </a:xfrm>
      </p:grpSpPr>
      <p:sp>
        <p:nvSpPr>
          <p:cNvPr id="1629" name="Shape 1629"/>
          <p:cNvSpPr>
            <a:spLocks noGrp="1"/>
          </p:cNvSpPr>
          <p:nvPr>
            <p:ph type="title"/>
          </p:nvPr>
        </p:nvSpPr>
        <p:spPr>
          <a:xfrm>
            <a:off x="1290538" y="9455818"/>
            <a:ext cx="6562792" cy="2557151"/>
          </a:xfrm>
          <a:prstGeom prst="rect">
            <a:avLst/>
          </a:prstGeom>
        </p:spPr>
        <p:txBody>
          <a:bodyPr lIns="0" tIns="0" rIns="0" bIns="0" anchor="t">
            <a:noAutofit/>
          </a:bodyPr>
          <a:lstStyle>
            <a:lvl1pPr algn="r" defTabSz="1828800">
              <a:defRPr sz="7200" cap="none" spc="0" baseline="0">
                <a:latin typeface="+mn-lt"/>
                <a:ea typeface="+mn-ea"/>
                <a:cs typeface="+mn-cs"/>
                <a:sym typeface="Calibri"/>
              </a:defRPr>
            </a:lvl1pPr>
          </a:lstStyle>
          <a:p>
            <a:r>
              <a:rPr lang="en-US"/>
              <a:t>Click to edit Master title style</a:t>
            </a:r>
            <a:endParaRPr/>
          </a:p>
        </p:txBody>
      </p:sp>
      <p:sp>
        <p:nvSpPr>
          <p:cNvPr id="1630" name="Shape 1630"/>
          <p:cNvSpPr/>
          <p:nvPr/>
        </p:nvSpPr>
        <p:spPr>
          <a:xfrm>
            <a:off x="5831301" y="4849291"/>
            <a:ext cx="14645103" cy="1"/>
          </a:xfrm>
          <a:prstGeom prst="line">
            <a:avLst/>
          </a:prstGeom>
          <a:solidFill>
            <a:srgbClr val="FFFFFF"/>
          </a:solidFill>
          <a:ln w="12700">
            <a:solidFill>
              <a:schemeClr val="accent6">
                <a:hueOff val="-4754211"/>
                <a:satOff val="44162"/>
                <a:lumOff val="5094"/>
              </a:schemeClr>
            </a:solidFill>
            <a:miter/>
          </a:ln>
        </p:spPr>
        <p:txBody>
          <a:bodyPr lIns="0" tIns="0" rIns="0" bIns="0"/>
          <a:lstStyle/>
          <a:p>
            <a:pPr>
              <a:lnSpc>
                <a:spcPct val="100000"/>
              </a:lnSpc>
              <a:defRPr sz="3600"/>
            </a:pPr>
            <a:endParaRPr/>
          </a:p>
        </p:txBody>
      </p:sp>
      <p:sp>
        <p:nvSpPr>
          <p:cNvPr id="1631" name="Shape 1631"/>
          <p:cNvSpPr>
            <a:spLocks noGrp="1"/>
          </p:cNvSpPr>
          <p:nvPr>
            <p:ph type="body" sz="quarter" idx="13"/>
          </p:nvPr>
        </p:nvSpPr>
        <p:spPr>
          <a:xfrm>
            <a:off x="8469144" y="9710042"/>
            <a:ext cx="10971842" cy="2682910"/>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pPr lvl="0"/>
            <a:r>
              <a:rPr lang="en-US"/>
              <a:t>Click to edit Master text styles</a:t>
            </a:r>
          </a:p>
        </p:txBody>
      </p:sp>
      <p:sp>
        <p:nvSpPr>
          <p:cNvPr id="1632" name="Shape 1632"/>
          <p:cNvSpPr/>
          <p:nvPr/>
        </p:nvSpPr>
        <p:spPr>
          <a:xfrm>
            <a:off x="6470843" y="12332126"/>
            <a:ext cx="1382487"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1633" name="Shape 1633"/>
          <p:cNvSpPr>
            <a:spLocks noGrp="1"/>
          </p:cNvSpPr>
          <p:nvPr>
            <p:ph type="body" sz="quarter" idx="14"/>
          </p:nvPr>
        </p:nvSpPr>
        <p:spPr>
          <a:xfrm>
            <a:off x="1198033" y="1147233"/>
            <a:ext cx="5307609" cy="579042"/>
          </a:xfrm>
          <a:prstGeom prst="rect">
            <a:avLst/>
          </a:prstGeom>
        </p:spPr>
        <p:txBody>
          <a:bodyPr anchor="t"/>
          <a:lstStyle>
            <a:lvl1pPr marL="0" indent="0">
              <a:spcBef>
                <a:spcPts val="0"/>
              </a:spcBef>
              <a:buSzTx/>
              <a:buNone/>
              <a:defRPr sz="2000" b="1" cap="all" spc="820" baseline="15000">
                <a:latin typeface="+mn-lt"/>
                <a:ea typeface="+mn-ea"/>
                <a:cs typeface="+mn-cs"/>
                <a:sym typeface="Calibri"/>
              </a:defRPr>
            </a:lvl1pPr>
          </a:lstStyle>
          <a:p>
            <a:pPr lvl="0"/>
            <a:r>
              <a:rPr lang="en-US"/>
              <a:t>Click to edit Master text styles</a:t>
            </a:r>
          </a:p>
        </p:txBody>
      </p:sp>
      <p:sp>
        <p:nvSpPr>
          <p:cNvPr id="1634" name="Shape 1634"/>
          <p:cNvSpPr/>
          <p:nvPr/>
        </p:nvSpPr>
        <p:spPr>
          <a:xfrm rot="10074050">
            <a:off x="3232384" y="3379023"/>
            <a:ext cx="3093003" cy="3012940"/>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solidFill>
            <a:srgbClr val="FFFFFF"/>
          </a:solidFill>
          <a:ln w="12700">
            <a:solidFill>
              <a:schemeClr val="accent6">
                <a:hueOff val="-4754211"/>
                <a:satOff val="44162"/>
                <a:lumOff val="5094"/>
              </a:schemeClr>
            </a:solidFill>
            <a:miter/>
          </a:ln>
        </p:spPr>
        <p:txBody>
          <a:bodyPr lIns="0" tIns="0" rIns="0" bIns="0"/>
          <a:lstStyle/>
          <a:p>
            <a:pPr>
              <a:lnSpc>
                <a:spcPct val="100000"/>
              </a:lnSpc>
              <a:defRPr sz="3600"/>
            </a:pPr>
            <a:endParaRPr/>
          </a:p>
        </p:txBody>
      </p:sp>
      <p:sp>
        <p:nvSpPr>
          <p:cNvPr id="1635" name="Shape 1635"/>
          <p:cNvSpPr/>
          <p:nvPr/>
        </p:nvSpPr>
        <p:spPr>
          <a:xfrm rot="12274706">
            <a:off x="7842060" y="3453683"/>
            <a:ext cx="3093003" cy="3012940"/>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solidFill>
            <a:srgbClr val="FFFFFF"/>
          </a:solidFill>
          <a:ln w="12700">
            <a:solidFill>
              <a:schemeClr val="accent6">
                <a:hueOff val="-4754211"/>
                <a:satOff val="44162"/>
                <a:lumOff val="5094"/>
              </a:schemeClr>
            </a:solidFill>
            <a:miter/>
          </a:ln>
        </p:spPr>
        <p:txBody>
          <a:bodyPr lIns="0" tIns="0" rIns="0" bIns="0"/>
          <a:lstStyle/>
          <a:p>
            <a:pPr>
              <a:lnSpc>
                <a:spcPct val="100000"/>
              </a:lnSpc>
              <a:defRPr sz="3600"/>
            </a:pPr>
            <a:endParaRPr/>
          </a:p>
        </p:txBody>
      </p:sp>
      <p:sp>
        <p:nvSpPr>
          <p:cNvPr id="1636" name="Shape 1636"/>
          <p:cNvSpPr/>
          <p:nvPr/>
        </p:nvSpPr>
        <p:spPr>
          <a:xfrm rot="21519084">
            <a:off x="13093930" y="3342848"/>
            <a:ext cx="3093004" cy="3012941"/>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solidFill>
            <a:srgbClr val="FFFFFF"/>
          </a:solidFill>
          <a:ln w="12700">
            <a:solidFill>
              <a:schemeClr val="accent6">
                <a:hueOff val="-4754211"/>
                <a:satOff val="44162"/>
                <a:lumOff val="5094"/>
              </a:schemeClr>
            </a:solidFill>
            <a:miter/>
          </a:ln>
        </p:spPr>
        <p:txBody>
          <a:bodyPr lIns="0" tIns="0" rIns="0" bIns="0"/>
          <a:lstStyle/>
          <a:p>
            <a:pPr>
              <a:lnSpc>
                <a:spcPct val="100000"/>
              </a:lnSpc>
              <a:defRPr sz="3600"/>
            </a:pPr>
            <a:endParaRPr/>
          </a:p>
        </p:txBody>
      </p:sp>
      <p:sp>
        <p:nvSpPr>
          <p:cNvPr id="1637" name="Shape 1637"/>
          <p:cNvSpPr>
            <a:spLocks noGrp="1"/>
          </p:cNvSpPr>
          <p:nvPr>
            <p:ph type="body" sz="quarter" idx="15"/>
          </p:nvPr>
        </p:nvSpPr>
        <p:spPr>
          <a:xfrm>
            <a:off x="3794795" y="3984331"/>
            <a:ext cx="1985289" cy="579042"/>
          </a:xfrm>
          <a:prstGeom prst="rect">
            <a:avLst/>
          </a:prstGeom>
        </p:spPr>
        <p:txBody>
          <a:bodyPr>
            <a:noAutofit/>
          </a:bodyPr>
          <a:lstStyle>
            <a:lvl1pPr marL="0" indent="0" algn="ctr" defTabSz="1828800">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pPr lvl="0"/>
            <a:r>
              <a:rPr lang="en-US"/>
              <a:t>Click to edit Master text styles</a:t>
            </a:r>
          </a:p>
        </p:txBody>
      </p:sp>
      <p:sp>
        <p:nvSpPr>
          <p:cNvPr id="1638" name="Shape 1638"/>
          <p:cNvSpPr>
            <a:spLocks noGrp="1"/>
          </p:cNvSpPr>
          <p:nvPr>
            <p:ph type="body" sz="quarter" idx="16"/>
          </p:nvPr>
        </p:nvSpPr>
        <p:spPr>
          <a:xfrm>
            <a:off x="8498185" y="4058991"/>
            <a:ext cx="1985288" cy="579042"/>
          </a:xfrm>
          <a:prstGeom prst="rect">
            <a:avLst/>
          </a:prstGeom>
        </p:spPr>
        <p:txBody>
          <a:bodyPr>
            <a:noAutofit/>
          </a:bodyPr>
          <a:lstStyle>
            <a:lvl1pPr marL="0" indent="0" algn="ctr" defTabSz="1828800">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pPr lvl="0"/>
            <a:r>
              <a:rPr lang="en-US"/>
              <a:t>Click to edit Master text styles</a:t>
            </a:r>
          </a:p>
        </p:txBody>
      </p:sp>
      <p:sp>
        <p:nvSpPr>
          <p:cNvPr id="1639" name="Shape 1639"/>
          <p:cNvSpPr>
            <a:spLocks noGrp="1"/>
          </p:cNvSpPr>
          <p:nvPr>
            <p:ph type="body" sz="quarter" idx="17"/>
          </p:nvPr>
        </p:nvSpPr>
        <p:spPr>
          <a:xfrm>
            <a:off x="13662224" y="3948156"/>
            <a:ext cx="1985289" cy="579042"/>
          </a:xfrm>
          <a:prstGeom prst="rect">
            <a:avLst/>
          </a:prstGeom>
        </p:spPr>
        <p:txBody>
          <a:bodyPr>
            <a:noAutofit/>
          </a:bodyPr>
          <a:lstStyle>
            <a:lvl1pPr marL="0" indent="0" algn="ctr" defTabSz="1828800">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pPr lvl="0"/>
            <a:r>
              <a:rPr lang="en-US"/>
              <a:t>Click to edit Master text styles</a:t>
            </a:r>
          </a:p>
        </p:txBody>
      </p:sp>
      <p:sp>
        <p:nvSpPr>
          <p:cNvPr id="1640" name="Shape 1640"/>
          <p:cNvSpPr>
            <a:spLocks noGrp="1"/>
          </p:cNvSpPr>
          <p:nvPr>
            <p:ph type="body" sz="quarter" idx="18"/>
          </p:nvPr>
        </p:nvSpPr>
        <p:spPr>
          <a:xfrm>
            <a:off x="3519782" y="4590226"/>
            <a:ext cx="2360055" cy="1120769"/>
          </a:xfrm>
          <a:prstGeom prst="rect">
            <a:avLst/>
          </a:prstGeom>
        </p:spPr>
        <p:txBody>
          <a:bodyPr lIns="0" tIns="0" rIns="0" bIns="0" anchor="t">
            <a:noAutofit/>
          </a:bodyPr>
          <a:lstStyle>
            <a:lvl1pPr marL="0" indent="0" algn="ctr">
              <a:spcBef>
                <a:spcPts val="0"/>
              </a:spcBef>
              <a:buSzTx/>
              <a:buNone/>
              <a:defRPr sz="2200"/>
            </a:lvl1pPr>
          </a:lstStyle>
          <a:p>
            <a:pPr lvl="0"/>
            <a:r>
              <a:rPr lang="en-US"/>
              <a:t>Click to edit Master text styles</a:t>
            </a:r>
          </a:p>
        </p:txBody>
      </p:sp>
      <p:sp>
        <p:nvSpPr>
          <p:cNvPr id="1641" name="Shape 1641"/>
          <p:cNvSpPr>
            <a:spLocks noGrp="1"/>
          </p:cNvSpPr>
          <p:nvPr>
            <p:ph type="body" sz="quarter" idx="19"/>
          </p:nvPr>
        </p:nvSpPr>
        <p:spPr>
          <a:xfrm>
            <a:off x="8310802" y="4664886"/>
            <a:ext cx="2360055" cy="1120769"/>
          </a:xfrm>
          <a:prstGeom prst="rect">
            <a:avLst/>
          </a:prstGeom>
        </p:spPr>
        <p:txBody>
          <a:bodyPr lIns="0" tIns="0" rIns="0" bIns="0" anchor="t">
            <a:noAutofit/>
          </a:bodyPr>
          <a:lstStyle>
            <a:lvl1pPr marL="0" indent="0" algn="ctr">
              <a:spcBef>
                <a:spcPts val="0"/>
              </a:spcBef>
              <a:buSzTx/>
              <a:buNone/>
              <a:defRPr sz="2200"/>
            </a:lvl1pPr>
          </a:lstStyle>
          <a:p>
            <a:pPr lvl="0"/>
            <a:r>
              <a:rPr lang="en-US"/>
              <a:t>Click to edit Master text styles</a:t>
            </a:r>
          </a:p>
        </p:txBody>
      </p:sp>
      <p:sp>
        <p:nvSpPr>
          <p:cNvPr id="1642" name="Shape 1642"/>
          <p:cNvSpPr>
            <a:spLocks noGrp="1"/>
          </p:cNvSpPr>
          <p:nvPr>
            <p:ph type="body" sz="quarter" idx="20"/>
          </p:nvPr>
        </p:nvSpPr>
        <p:spPr>
          <a:xfrm>
            <a:off x="13474841" y="4554051"/>
            <a:ext cx="2360055" cy="1120769"/>
          </a:xfrm>
          <a:prstGeom prst="rect">
            <a:avLst/>
          </a:prstGeom>
        </p:spPr>
        <p:txBody>
          <a:bodyPr lIns="0" tIns="0" rIns="0" bIns="0" anchor="t">
            <a:noAutofit/>
          </a:bodyPr>
          <a:lstStyle>
            <a:lvl1pPr marL="0" indent="0" algn="ctr">
              <a:spcBef>
                <a:spcPts val="0"/>
              </a:spcBef>
              <a:buSzTx/>
              <a:buNone/>
              <a:defRPr sz="2200"/>
            </a:lvl1pPr>
          </a:lstStyle>
          <a:p>
            <a:pPr lvl="0"/>
            <a:r>
              <a:rPr lang="en-US"/>
              <a:t>Click to edit Master text styles</a:t>
            </a:r>
          </a:p>
        </p:txBody>
      </p:sp>
      <p:sp>
        <p:nvSpPr>
          <p:cNvPr id="1643" name="Shape 1643"/>
          <p:cNvSpPr/>
          <p:nvPr/>
        </p:nvSpPr>
        <p:spPr>
          <a:xfrm rot="11248698" flipH="1">
            <a:off x="18098244" y="3358614"/>
            <a:ext cx="3093003" cy="3012940"/>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solidFill>
            <a:srgbClr val="FFFFFF"/>
          </a:solidFill>
          <a:ln w="12700">
            <a:solidFill>
              <a:schemeClr val="accent6">
                <a:hueOff val="-4754211"/>
                <a:satOff val="44162"/>
                <a:lumOff val="5094"/>
              </a:schemeClr>
            </a:solidFill>
            <a:miter/>
          </a:ln>
        </p:spPr>
        <p:txBody>
          <a:bodyPr lIns="0" tIns="0" rIns="0" bIns="0"/>
          <a:lstStyle/>
          <a:p>
            <a:pPr>
              <a:lnSpc>
                <a:spcPct val="100000"/>
              </a:lnSpc>
              <a:defRPr sz="3600"/>
            </a:pPr>
            <a:endParaRPr/>
          </a:p>
        </p:txBody>
      </p:sp>
      <p:sp>
        <p:nvSpPr>
          <p:cNvPr id="1644" name="Shape 1644"/>
          <p:cNvSpPr>
            <a:spLocks noGrp="1"/>
          </p:cNvSpPr>
          <p:nvPr>
            <p:ph type="body" sz="quarter" idx="21"/>
          </p:nvPr>
        </p:nvSpPr>
        <p:spPr>
          <a:xfrm>
            <a:off x="18660654" y="3963922"/>
            <a:ext cx="1985289" cy="579041"/>
          </a:xfrm>
          <a:prstGeom prst="rect">
            <a:avLst/>
          </a:prstGeom>
        </p:spPr>
        <p:txBody>
          <a:bodyPr>
            <a:noAutofit/>
          </a:bodyPr>
          <a:lstStyle>
            <a:lvl1pPr marL="0" indent="0" algn="ctr" defTabSz="1828800">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pPr lvl="0"/>
            <a:r>
              <a:rPr lang="en-US"/>
              <a:t>Click to edit Master text styles</a:t>
            </a:r>
          </a:p>
        </p:txBody>
      </p:sp>
      <p:sp>
        <p:nvSpPr>
          <p:cNvPr id="1645" name="Shape 1645"/>
          <p:cNvSpPr>
            <a:spLocks noGrp="1"/>
          </p:cNvSpPr>
          <p:nvPr>
            <p:ph type="body" sz="quarter" idx="22"/>
          </p:nvPr>
        </p:nvSpPr>
        <p:spPr>
          <a:xfrm>
            <a:off x="18385642" y="4569816"/>
            <a:ext cx="2360055" cy="1120770"/>
          </a:xfrm>
          <a:prstGeom prst="rect">
            <a:avLst/>
          </a:prstGeom>
        </p:spPr>
        <p:txBody>
          <a:bodyPr lIns="0" tIns="0" rIns="0" bIns="0" anchor="t">
            <a:noAutofit/>
          </a:bodyPr>
          <a:lstStyle>
            <a:lvl1pPr marL="0" indent="0" algn="ctr">
              <a:spcBef>
                <a:spcPts val="0"/>
              </a:spcBef>
              <a:buSzTx/>
              <a:buNone/>
              <a:defRPr sz="2200"/>
            </a:lvl1pPr>
          </a:lstStyle>
          <a:p>
            <a:pPr lvl="0"/>
            <a:r>
              <a:rPr lang="en-US"/>
              <a:t>Click to edit Master text styles</a:t>
            </a:r>
          </a:p>
        </p:txBody>
      </p:sp>
      <p:sp>
        <p:nvSpPr>
          <p:cNvPr id="1646" name="Shape 1646"/>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Flow/Steps 2 - 5">
    <p:spTree>
      <p:nvGrpSpPr>
        <p:cNvPr id="1" name=""/>
        <p:cNvGrpSpPr/>
        <p:nvPr/>
      </p:nvGrpSpPr>
      <p:grpSpPr>
        <a:xfrm>
          <a:off x="0" y="0"/>
          <a:ext cx="0" cy="0"/>
          <a:chOff x="0" y="0"/>
          <a:chExt cx="0" cy="0"/>
        </a:xfrm>
      </p:grpSpPr>
      <p:sp>
        <p:nvSpPr>
          <p:cNvPr id="1654" name="Shape 1654"/>
          <p:cNvSpPr/>
          <p:nvPr/>
        </p:nvSpPr>
        <p:spPr>
          <a:xfrm>
            <a:off x="4502440" y="7281644"/>
            <a:ext cx="16568809" cy="1"/>
          </a:xfrm>
          <a:prstGeom prst="line">
            <a:avLst/>
          </a:prstGeom>
          <a:solidFill>
            <a:srgbClr val="FFFFFF"/>
          </a:solidFill>
          <a:ln w="12700">
            <a:solidFill>
              <a:schemeClr val="accent6">
                <a:hueOff val="-4754211"/>
                <a:satOff val="44162"/>
                <a:lumOff val="5094"/>
              </a:schemeClr>
            </a:solidFill>
            <a:miter/>
          </a:ln>
        </p:spPr>
        <p:txBody>
          <a:bodyPr lIns="0" tIns="0" rIns="0" bIns="0"/>
          <a:lstStyle/>
          <a:p>
            <a:pPr>
              <a:lnSpc>
                <a:spcPct val="100000"/>
              </a:lnSpc>
              <a:defRPr sz="3600"/>
            </a:pPr>
            <a:endParaRPr/>
          </a:p>
        </p:txBody>
      </p:sp>
      <p:sp>
        <p:nvSpPr>
          <p:cNvPr id="1658" name="Shape 1658"/>
          <p:cNvSpPr/>
          <p:nvPr/>
        </p:nvSpPr>
        <p:spPr>
          <a:xfrm rot="10074050">
            <a:off x="1981495" y="5811376"/>
            <a:ext cx="3093003" cy="3012940"/>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solidFill>
            <a:srgbClr val="FFFFFF"/>
          </a:solidFill>
          <a:ln w="12700">
            <a:solidFill>
              <a:schemeClr val="accent6">
                <a:hueOff val="-4754211"/>
                <a:satOff val="44162"/>
                <a:lumOff val="5094"/>
              </a:schemeClr>
            </a:solidFill>
            <a:miter/>
          </a:ln>
        </p:spPr>
        <p:txBody>
          <a:bodyPr lIns="0" tIns="0" rIns="0" bIns="0"/>
          <a:lstStyle/>
          <a:p>
            <a:pPr>
              <a:lnSpc>
                <a:spcPct val="100000"/>
              </a:lnSpc>
              <a:defRPr sz="3600"/>
            </a:pPr>
            <a:endParaRPr/>
          </a:p>
        </p:txBody>
      </p:sp>
      <p:sp>
        <p:nvSpPr>
          <p:cNvPr id="1659" name="Shape 1659"/>
          <p:cNvSpPr/>
          <p:nvPr/>
        </p:nvSpPr>
        <p:spPr>
          <a:xfrm rot="12274706">
            <a:off x="6014063" y="5886035"/>
            <a:ext cx="3093004" cy="3012941"/>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solidFill>
            <a:srgbClr val="FFFFFF"/>
          </a:solidFill>
          <a:ln w="12700">
            <a:solidFill>
              <a:schemeClr val="accent6">
                <a:hueOff val="-4754211"/>
                <a:satOff val="44162"/>
                <a:lumOff val="5094"/>
              </a:schemeClr>
            </a:solidFill>
            <a:miter/>
          </a:ln>
        </p:spPr>
        <p:txBody>
          <a:bodyPr lIns="0" tIns="0" rIns="0" bIns="0"/>
          <a:lstStyle/>
          <a:p>
            <a:pPr>
              <a:lnSpc>
                <a:spcPct val="100000"/>
              </a:lnSpc>
              <a:defRPr sz="3600"/>
            </a:pPr>
            <a:endParaRPr/>
          </a:p>
        </p:txBody>
      </p:sp>
      <p:sp>
        <p:nvSpPr>
          <p:cNvPr id="1660" name="Shape 1660"/>
          <p:cNvSpPr/>
          <p:nvPr/>
        </p:nvSpPr>
        <p:spPr>
          <a:xfrm rot="21519084">
            <a:off x="10505308" y="5775201"/>
            <a:ext cx="3093003" cy="3012940"/>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solidFill>
            <a:srgbClr val="FFFFFF"/>
          </a:solidFill>
          <a:ln w="12700">
            <a:solidFill>
              <a:schemeClr val="accent6">
                <a:hueOff val="-4754211"/>
                <a:satOff val="44162"/>
                <a:lumOff val="5094"/>
              </a:schemeClr>
            </a:solidFill>
            <a:miter/>
          </a:ln>
        </p:spPr>
        <p:txBody>
          <a:bodyPr lIns="0" tIns="0" rIns="0" bIns="0"/>
          <a:lstStyle/>
          <a:p>
            <a:pPr>
              <a:lnSpc>
                <a:spcPct val="100000"/>
              </a:lnSpc>
              <a:defRPr sz="3600"/>
            </a:pPr>
            <a:endParaRPr/>
          </a:p>
        </p:txBody>
      </p:sp>
      <p:sp>
        <p:nvSpPr>
          <p:cNvPr id="1661" name="Shape 1661"/>
          <p:cNvSpPr>
            <a:spLocks noGrp="1"/>
          </p:cNvSpPr>
          <p:nvPr>
            <p:ph type="body" sz="quarter" idx="15"/>
          </p:nvPr>
        </p:nvSpPr>
        <p:spPr>
          <a:xfrm>
            <a:off x="2543906" y="6416684"/>
            <a:ext cx="1985289" cy="579041"/>
          </a:xfrm>
          <a:prstGeom prst="rect">
            <a:avLst/>
          </a:prstGeom>
        </p:spPr>
        <p:txBody>
          <a:bodyPr>
            <a:noAutofit/>
          </a:bodyPr>
          <a:lstStyle>
            <a:lvl1pPr marL="0" indent="0" algn="ctr" defTabSz="1828800">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pPr lvl="0"/>
            <a:r>
              <a:rPr lang="en-US"/>
              <a:t>Click to edit Master text styles</a:t>
            </a:r>
          </a:p>
        </p:txBody>
      </p:sp>
      <p:sp>
        <p:nvSpPr>
          <p:cNvPr id="1662" name="Shape 1662"/>
          <p:cNvSpPr>
            <a:spLocks noGrp="1"/>
          </p:cNvSpPr>
          <p:nvPr>
            <p:ph type="body" sz="quarter" idx="16"/>
          </p:nvPr>
        </p:nvSpPr>
        <p:spPr>
          <a:xfrm>
            <a:off x="6670188" y="6491343"/>
            <a:ext cx="1985289" cy="579042"/>
          </a:xfrm>
          <a:prstGeom prst="rect">
            <a:avLst/>
          </a:prstGeom>
        </p:spPr>
        <p:txBody>
          <a:bodyPr>
            <a:noAutofit/>
          </a:bodyPr>
          <a:lstStyle>
            <a:lvl1pPr marL="0" indent="0" algn="ctr" defTabSz="1828800">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pPr lvl="0"/>
            <a:r>
              <a:rPr lang="en-US"/>
              <a:t>Click to edit Master text styles</a:t>
            </a:r>
          </a:p>
        </p:txBody>
      </p:sp>
      <p:sp>
        <p:nvSpPr>
          <p:cNvPr id="1663" name="Shape 1663"/>
          <p:cNvSpPr>
            <a:spLocks noGrp="1"/>
          </p:cNvSpPr>
          <p:nvPr>
            <p:ph type="body" sz="quarter" idx="17"/>
          </p:nvPr>
        </p:nvSpPr>
        <p:spPr>
          <a:xfrm>
            <a:off x="11073602" y="6380509"/>
            <a:ext cx="1985289" cy="579041"/>
          </a:xfrm>
          <a:prstGeom prst="rect">
            <a:avLst/>
          </a:prstGeom>
        </p:spPr>
        <p:txBody>
          <a:bodyPr>
            <a:noAutofit/>
          </a:bodyPr>
          <a:lstStyle>
            <a:lvl1pPr marL="0" indent="0" algn="ctr" defTabSz="1828800">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pPr lvl="0"/>
            <a:r>
              <a:rPr lang="en-US"/>
              <a:t>Click to edit Master text styles</a:t>
            </a:r>
          </a:p>
        </p:txBody>
      </p:sp>
      <p:sp>
        <p:nvSpPr>
          <p:cNvPr id="1664" name="Shape 1664"/>
          <p:cNvSpPr>
            <a:spLocks noGrp="1"/>
          </p:cNvSpPr>
          <p:nvPr>
            <p:ph type="body" sz="quarter" idx="18"/>
          </p:nvPr>
        </p:nvSpPr>
        <p:spPr>
          <a:xfrm>
            <a:off x="2268892" y="7022578"/>
            <a:ext cx="2360056" cy="1120770"/>
          </a:xfrm>
          <a:prstGeom prst="rect">
            <a:avLst/>
          </a:prstGeom>
        </p:spPr>
        <p:txBody>
          <a:bodyPr lIns="0" tIns="0" rIns="0" bIns="0" anchor="t">
            <a:noAutofit/>
          </a:bodyPr>
          <a:lstStyle>
            <a:lvl1pPr marL="0" indent="0" algn="ctr">
              <a:spcBef>
                <a:spcPts val="0"/>
              </a:spcBef>
              <a:buSzTx/>
              <a:buNone/>
              <a:defRPr sz="2200"/>
            </a:lvl1pPr>
          </a:lstStyle>
          <a:p>
            <a:pPr lvl="0"/>
            <a:r>
              <a:rPr lang="en-US"/>
              <a:t>Click to edit Master text styles</a:t>
            </a:r>
          </a:p>
        </p:txBody>
      </p:sp>
      <p:sp>
        <p:nvSpPr>
          <p:cNvPr id="1665" name="Shape 1665"/>
          <p:cNvSpPr>
            <a:spLocks noGrp="1"/>
          </p:cNvSpPr>
          <p:nvPr>
            <p:ph type="body" sz="quarter" idx="19"/>
          </p:nvPr>
        </p:nvSpPr>
        <p:spPr>
          <a:xfrm>
            <a:off x="6482805" y="7097238"/>
            <a:ext cx="2360056" cy="1120770"/>
          </a:xfrm>
          <a:prstGeom prst="rect">
            <a:avLst/>
          </a:prstGeom>
        </p:spPr>
        <p:txBody>
          <a:bodyPr lIns="0" tIns="0" rIns="0" bIns="0" anchor="t">
            <a:noAutofit/>
          </a:bodyPr>
          <a:lstStyle>
            <a:lvl1pPr marL="0" indent="0" algn="ctr">
              <a:spcBef>
                <a:spcPts val="0"/>
              </a:spcBef>
              <a:buSzTx/>
              <a:buNone/>
              <a:defRPr sz="2200"/>
            </a:lvl1pPr>
          </a:lstStyle>
          <a:p>
            <a:pPr lvl="0"/>
            <a:r>
              <a:rPr lang="en-US"/>
              <a:t>Click to edit Master text styles</a:t>
            </a:r>
          </a:p>
        </p:txBody>
      </p:sp>
      <p:sp>
        <p:nvSpPr>
          <p:cNvPr id="1666" name="Shape 1666"/>
          <p:cNvSpPr>
            <a:spLocks noGrp="1"/>
          </p:cNvSpPr>
          <p:nvPr>
            <p:ph type="body" sz="quarter" idx="20"/>
          </p:nvPr>
        </p:nvSpPr>
        <p:spPr>
          <a:xfrm>
            <a:off x="10886218" y="6986404"/>
            <a:ext cx="2360056" cy="1120769"/>
          </a:xfrm>
          <a:prstGeom prst="rect">
            <a:avLst/>
          </a:prstGeom>
        </p:spPr>
        <p:txBody>
          <a:bodyPr lIns="0" tIns="0" rIns="0" bIns="0" anchor="t">
            <a:noAutofit/>
          </a:bodyPr>
          <a:lstStyle>
            <a:lvl1pPr marL="0" indent="0" algn="ctr">
              <a:spcBef>
                <a:spcPts val="0"/>
              </a:spcBef>
              <a:buSzTx/>
              <a:buNone/>
              <a:defRPr sz="2200"/>
            </a:lvl1pPr>
          </a:lstStyle>
          <a:p>
            <a:pPr lvl="0"/>
            <a:r>
              <a:rPr lang="en-US"/>
              <a:t>Click to edit Master text styles</a:t>
            </a:r>
          </a:p>
        </p:txBody>
      </p:sp>
      <p:sp>
        <p:nvSpPr>
          <p:cNvPr id="1667" name="Shape 1667"/>
          <p:cNvSpPr/>
          <p:nvPr/>
        </p:nvSpPr>
        <p:spPr>
          <a:xfrm rot="11248698" flipH="1">
            <a:off x="14646022" y="5790966"/>
            <a:ext cx="3093003" cy="3012941"/>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solidFill>
            <a:srgbClr val="FFFFFF"/>
          </a:solidFill>
          <a:ln w="12700">
            <a:solidFill>
              <a:schemeClr val="accent6">
                <a:hueOff val="-4754211"/>
                <a:satOff val="44162"/>
                <a:lumOff val="5094"/>
              </a:schemeClr>
            </a:solidFill>
            <a:miter/>
          </a:ln>
        </p:spPr>
        <p:txBody>
          <a:bodyPr lIns="0" tIns="0" rIns="0" bIns="0"/>
          <a:lstStyle/>
          <a:p>
            <a:pPr>
              <a:lnSpc>
                <a:spcPct val="100000"/>
              </a:lnSpc>
              <a:defRPr sz="3600"/>
            </a:pPr>
            <a:endParaRPr/>
          </a:p>
        </p:txBody>
      </p:sp>
      <p:sp>
        <p:nvSpPr>
          <p:cNvPr id="1668" name="Shape 1668"/>
          <p:cNvSpPr>
            <a:spLocks noGrp="1"/>
          </p:cNvSpPr>
          <p:nvPr>
            <p:ph type="body" sz="quarter" idx="21"/>
          </p:nvPr>
        </p:nvSpPr>
        <p:spPr>
          <a:xfrm>
            <a:off x="15208432" y="6396274"/>
            <a:ext cx="1985289" cy="579042"/>
          </a:xfrm>
          <a:prstGeom prst="rect">
            <a:avLst/>
          </a:prstGeom>
        </p:spPr>
        <p:txBody>
          <a:bodyPr>
            <a:noAutofit/>
          </a:bodyPr>
          <a:lstStyle>
            <a:lvl1pPr marL="0" indent="0" algn="ctr" defTabSz="1828800">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pPr lvl="0"/>
            <a:r>
              <a:rPr lang="en-US"/>
              <a:t>Click to edit Master text styles</a:t>
            </a:r>
          </a:p>
        </p:txBody>
      </p:sp>
      <p:sp>
        <p:nvSpPr>
          <p:cNvPr id="1669" name="Shape 1669"/>
          <p:cNvSpPr>
            <a:spLocks noGrp="1"/>
          </p:cNvSpPr>
          <p:nvPr>
            <p:ph type="body" sz="quarter" idx="22"/>
          </p:nvPr>
        </p:nvSpPr>
        <p:spPr>
          <a:xfrm>
            <a:off x="14933420" y="7002169"/>
            <a:ext cx="2360055" cy="1120769"/>
          </a:xfrm>
          <a:prstGeom prst="rect">
            <a:avLst/>
          </a:prstGeom>
        </p:spPr>
        <p:txBody>
          <a:bodyPr lIns="0" tIns="0" rIns="0" bIns="0" anchor="t">
            <a:noAutofit/>
          </a:bodyPr>
          <a:lstStyle>
            <a:lvl1pPr marL="0" indent="0" algn="ctr">
              <a:spcBef>
                <a:spcPts val="0"/>
              </a:spcBef>
              <a:buSzTx/>
              <a:buNone/>
              <a:defRPr sz="2200"/>
            </a:lvl1pPr>
          </a:lstStyle>
          <a:p>
            <a:pPr lvl="0"/>
            <a:r>
              <a:rPr lang="en-US"/>
              <a:t>Click to edit Master text styles</a:t>
            </a:r>
          </a:p>
        </p:txBody>
      </p:sp>
      <p:sp>
        <p:nvSpPr>
          <p:cNvPr id="1670" name="Shape 1670"/>
          <p:cNvSpPr/>
          <p:nvPr/>
        </p:nvSpPr>
        <p:spPr>
          <a:xfrm rot="11526000">
            <a:off x="19311819" y="5811376"/>
            <a:ext cx="3093003" cy="3012940"/>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solidFill>
            <a:srgbClr val="FFFFFF"/>
          </a:solidFill>
          <a:ln w="12700">
            <a:solidFill>
              <a:schemeClr val="accent6">
                <a:hueOff val="-4754211"/>
                <a:satOff val="44162"/>
                <a:lumOff val="5094"/>
              </a:schemeClr>
            </a:solidFill>
            <a:miter/>
          </a:ln>
        </p:spPr>
        <p:txBody>
          <a:bodyPr lIns="0" tIns="0" rIns="0" bIns="0"/>
          <a:lstStyle/>
          <a:p>
            <a:pPr>
              <a:lnSpc>
                <a:spcPct val="100000"/>
              </a:lnSpc>
              <a:defRPr sz="3600"/>
            </a:pPr>
            <a:endParaRPr/>
          </a:p>
        </p:txBody>
      </p:sp>
      <p:sp>
        <p:nvSpPr>
          <p:cNvPr id="1671" name="Shape 1671"/>
          <p:cNvSpPr>
            <a:spLocks noGrp="1"/>
          </p:cNvSpPr>
          <p:nvPr>
            <p:ph type="body" sz="quarter" idx="23"/>
          </p:nvPr>
        </p:nvSpPr>
        <p:spPr>
          <a:xfrm>
            <a:off x="19874230" y="6416684"/>
            <a:ext cx="1985289" cy="579041"/>
          </a:xfrm>
          <a:prstGeom prst="rect">
            <a:avLst/>
          </a:prstGeom>
        </p:spPr>
        <p:txBody>
          <a:bodyPr>
            <a:noAutofit/>
          </a:bodyPr>
          <a:lstStyle>
            <a:lvl1pPr marL="0" indent="0" algn="ctr" defTabSz="1828800">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pPr lvl="0"/>
            <a:r>
              <a:rPr lang="en-US"/>
              <a:t>Click to edit Master text styles</a:t>
            </a:r>
          </a:p>
        </p:txBody>
      </p:sp>
      <p:sp>
        <p:nvSpPr>
          <p:cNvPr id="1672" name="Shape 1672"/>
          <p:cNvSpPr>
            <a:spLocks noGrp="1"/>
          </p:cNvSpPr>
          <p:nvPr>
            <p:ph type="body" sz="quarter" idx="24"/>
          </p:nvPr>
        </p:nvSpPr>
        <p:spPr>
          <a:xfrm>
            <a:off x="19599217" y="7022578"/>
            <a:ext cx="2360056" cy="1120770"/>
          </a:xfrm>
          <a:prstGeom prst="rect">
            <a:avLst/>
          </a:prstGeom>
        </p:spPr>
        <p:txBody>
          <a:bodyPr lIns="0" tIns="0" rIns="0" bIns="0" anchor="t">
            <a:noAutofit/>
          </a:bodyPr>
          <a:lstStyle>
            <a:lvl1pPr marL="0" indent="0" algn="ctr">
              <a:spcBef>
                <a:spcPts val="0"/>
              </a:spcBef>
              <a:buSzTx/>
              <a:buNone/>
              <a:defRPr sz="2200"/>
            </a:lvl1pPr>
          </a:lstStyle>
          <a:p>
            <a:pPr lvl="0"/>
            <a:r>
              <a:rPr lang="en-US"/>
              <a:t>Click to edit Master text styles</a:t>
            </a:r>
          </a:p>
        </p:txBody>
      </p:sp>
      <p:sp>
        <p:nvSpPr>
          <p:cNvPr id="1673" name="Shape 1673"/>
          <p:cNvSpPr>
            <a:spLocks noGrp="1"/>
          </p:cNvSpPr>
          <p:nvPr>
            <p:ph type="sldNum" sz="quarter" idx="2"/>
          </p:nvPr>
        </p:nvSpPr>
        <p:spPr>
          <a:prstGeom prst="rect">
            <a:avLst/>
          </a:prstGeom>
        </p:spPr>
        <p:txBody>
          <a:bodyPr/>
          <a:lstStyle/>
          <a:p>
            <a:fld id="{86CB4B4D-7CA3-9044-876B-883B54F8677D}" type="slidenum">
              <a:rPr/>
              <a:t>‹#›</a:t>
            </a:fld>
            <a:endParaRPr/>
          </a:p>
        </p:txBody>
      </p:sp>
      <p:sp>
        <p:nvSpPr>
          <p:cNvPr id="23" name="Shape 927"/>
          <p:cNvSpPr>
            <a:spLocks noGrp="1"/>
          </p:cNvSpPr>
          <p:nvPr>
            <p:ph type="title"/>
          </p:nvPr>
        </p:nvSpPr>
        <p:spPr>
          <a:xfrm>
            <a:off x="1497706" y="1920894"/>
            <a:ext cx="10995349" cy="2281390"/>
          </a:xfrm>
          <a:prstGeom prst="rect">
            <a:avLst/>
          </a:prstGeom>
        </p:spPr>
        <p:txBody>
          <a:bodyPr lIns="0" tIns="0" rIns="0" bIns="0" anchor="t">
            <a:noAutofit/>
          </a:bodyPr>
          <a:lstStyle>
            <a:lvl1pPr algn="l" defTabSz="1828800">
              <a:defRPr sz="7200" cap="none" spc="0" baseline="0">
                <a:latin typeface="+mn-lt"/>
                <a:ea typeface="+mn-ea"/>
                <a:cs typeface="+mn-cs"/>
                <a:sym typeface="Calibri"/>
              </a:defRPr>
            </a:lvl1pPr>
          </a:lstStyle>
          <a:p>
            <a:r>
              <a:rPr lang="en-US"/>
              <a:t>Click to edit Master title style</a:t>
            </a:r>
            <a:endParaRPr/>
          </a:p>
        </p:txBody>
      </p:sp>
      <p:sp>
        <p:nvSpPr>
          <p:cNvPr id="24" name="Shape 928"/>
          <p:cNvSpPr/>
          <p:nvPr userDrawn="1"/>
        </p:nvSpPr>
        <p:spPr>
          <a:xfrm>
            <a:off x="1497706" y="3289780"/>
            <a:ext cx="1382487" cy="1"/>
          </a:xfrm>
          <a:prstGeom prst="line">
            <a:avLst/>
          </a:prstGeom>
          <a:ln w="50800">
            <a:solidFill>
              <a:srgbClr val="10A8E4"/>
            </a:solidFill>
            <a:miter/>
          </a:ln>
        </p:spPr>
        <p:txBody>
          <a:bodyPr tIns="91439" bIns="91439"/>
          <a:lstStyle/>
          <a:p>
            <a:pPr>
              <a:lnSpc>
                <a:spcPct val="100000"/>
              </a:lnSpc>
              <a:defRPr sz="3600"/>
            </a:pPr>
            <a:endParaRPr/>
          </a:p>
        </p:txBody>
      </p:sp>
      <p:sp>
        <p:nvSpPr>
          <p:cNvPr id="25" name="Shape 931"/>
          <p:cNvSpPr>
            <a:spLocks noGrp="1"/>
          </p:cNvSpPr>
          <p:nvPr>
            <p:ph type="body" sz="quarter" idx="25"/>
          </p:nvPr>
        </p:nvSpPr>
        <p:spPr>
          <a:xfrm>
            <a:off x="1497706" y="1208846"/>
            <a:ext cx="5307609" cy="579042"/>
          </a:xfrm>
          <a:prstGeom prst="rect">
            <a:avLst/>
          </a:prstGeom>
        </p:spPr>
        <p:txBody>
          <a:bodyPr anchor="t"/>
          <a:lstStyle>
            <a:lvl1pPr marL="0" indent="0">
              <a:spcBef>
                <a:spcPts val="0"/>
              </a:spcBef>
              <a:buSzTx/>
              <a:buNone/>
              <a:defRPr sz="2000" b="1" cap="all" spc="820" baseline="15000">
                <a:latin typeface="+mn-lt"/>
                <a:ea typeface="+mn-ea"/>
                <a:cs typeface="+mn-cs"/>
                <a:sym typeface="Calibri"/>
              </a:defRPr>
            </a:lvl1pPr>
          </a:lstStyle>
          <a:p>
            <a:pPr lvl="0"/>
            <a:r>
              <a:rPr lang="en-US" dirty="0"/>
              <a:t>Click to edit Master text styles</a:t>
            </a:r>
          </a:p>
        </p:txBody>
      </p:sp>
    </p:spTree>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tx" preserve="1">
  <p:cSld name="Quote">
    <p:spTree>
      <p:nvGrpSpPr>
        <p:cNvPr id="1" name=""/>
        <p:cNvGrpSpPr/>
        <p:nvPr/>
      </p:nvGrpSpPr>
      <p:grpSpPr>
        <a:xfrm>
          <a:off x="0" y="0"/>
          <a:ext cx="0" cy="0"/>
          <a:chOff x="0" y="0"/>
          <a:chExt cx="0" cy="0"/>
        </a:xfrm>
      </p:grpSpPr>
      <p:sp>
        <p:nvSpPr>
          <p:cNvPr id="1791" name="Shape 1791"/>
          <p:cNvSpPr/>
          <p:nvPr/>
        </p:nvSpPr>
        <p:spPr>
          <a:xfrm>
            <a:off x="4985532" y="4627309"/>
            <a:ext cx="1382487"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1792" name="Shape 1792"/>
          <p:cNvSpPr>
            <a:spLocks noGrp="1"/>
          </p:cNvSpPr>
          <p:nvPr>
            <p:ph type="body" sz="quarter" idx="13"/>
          </p:nvPr>
        </p:nvSpPr>
        <p:spPr>
          <a:xfrm>
            <a:off x="12725772" y="8790643"/>
            <a:ext cx="5307609" cy="368301"/>
          </a:xfrm>
          <a:prstGeom prst="rect">
            <a:avLst/>
          </a:prstGeom>
        </p:spPr>
        <p:txBody>
          <a:bodyPr anchor="t">
            <a:noAutofit/>
          </a:bodyPr>
          <a:lstStyle>
            <a:lvl1pPr marL="0" indent="0" algn="r">
              <a:spcBef>
                <a:spcPts val="0"/>
              </a:spcBef>
              <a:buSzTx/>
              <a:buNone/>
              <a:defRPr sz="3600" b="1" cap="all" spc="820" baseline="15000">
                <a:latin typeface="+mn-lt"/>
                <a:ea typeface="+mn-ea"/>
                <a:cs typeface="+mn-cs"/>
                <a:sym typeface="Calibri"/>
              </a:defRPr>
            </a:lvl1pPr>
          </a:lstStyle>
          <a:p>
            <a:pPr lvl="0"/>
            <a:r>
              <a:rPr lang="en-US"/>
              <a:t>Click to edit Master text styles</a:t>
            </a:r>
          </a:p>
        </p:txBody>
      </p:sp>
      <p:sp>
        <p:nvSpPr>
          <p:cNvPr id="1793" name="Shape 1793"/>
          <p:cNvSpPr>
            <a:spLocks noGrp="1"/>
          </p:cNvSpPr>
          <p:nvPr>
            <p:ph type="body" sz="quarter" idx="14"/>
          </p:nvPr>
        </p:nvSpPr>
        <p:spPr>
          <a:xfrm>
            <a:off x="4902820" y="5208825"/>
            <a:ext cx="13231912" cy="3025703"/>
          </a:xfrm>
          <a:prstGeom prst="rect">
            <a:avLst/>
          </a:prstGeom>
        </p:spPr>
        <p:txBody>
          <a:bodyPr lIns="0" tIns="0" rIns="0" bIns="0" anchor="t">
            <a:noAutofit/>
          </a:bodyPr>
          <a:lstStyle/>
          <a:p>
            <a:pPr marL="0" lvl="0" indent="0" defTabSz="1828800">
              <a:lnSpc>
                <a:spcPct val="90000"/>
              </a:lnSpc>
              <a:spcBef>
                <a:spcPts val="0"/>
              </a:spcBef>
              <a:buSzTx/>
              <a:buNone/>
              <a:defRPr sz="5000">
                <a:solidFill>
                  <a:srgbClr val="A6AAA9"/>
                </a:solidFill>
              </a:defRPr>
            </a:pPr>
            <a:r>
              <a:rPr lang="en-US" dirty="0"/>
              <a:t>Click to edit Master text styles</a:t>
            </a:r>
          </a:p>
        </p:txBody>
      </p:sp>
      <p:sp>
        <p:nvSpPr>
          <p:cNvPr id="1794" name="Shape 1794"/>
          <p:cNvSpPr>
            <a:spLocks noGrp="1"/>
          </p:cNvSpPr>
          <p:nvPr>
            <p:ph type="sldNum" sz="quarter" idx="2"/>
          </p:nvPr>
        </p:nvSpPr>
        <p:spPr>
          <a:xfrm>
            <a:off x="11959031" y="13081000"/>
            <a:ext cx="453238" cy="469900"/>
          </a:xfrm>
          <a:prstGeom prst="rect">
            <a:avLst/>
          </a:prstGeom>
        </p:spPr>
        <p:txBody>
          <a:bodyPr/>
          <a:lstStyle>
            <a:lvl1pPr algn="ctr" defTabSz="825500">
              <a:lnSpc>
                <a:spcPct val="100000"/>
              </a:lnSpc>
              <a:defRPr sz="2400">
                <a:latin typeface="Helvetica Light"/>
                <a:ea typeface="Helvetica Light"/>
                <a:cs typeface="Helvetica Light"/>
                <a:sym typeface="Helvetica Light"/>
              </a:defRPr>
            </a:lvl1pPr>
          </a:lstStyle>
          <a:p>
            <a:fld id="{86CB4B4D-7CA3-9044-876B-883B54F8677D}" type="slidenum">
              <a:r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5" Type="http://schemas.openxmlformats.org/officeDocument/2006/relationships/slideLayout" Target="../slideLayouts/slideLayout60.xml"/><Relationship Id="rId4" Type="http://schemas.openxmlformats.org/officeDocument/2006/relationships/slideLayout" Target="../slideLayouts/slideLayout59.xml"/><Relationship Id="rId9"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slideLayout" Target="../slideLayouts/slideLayout65.xml"/><Relationship Id="rId1" Type="http://schemas.openxmlformats.org/officeDocument/2006/relationships/slideLayout" Target="../slideLayouts/slideLayout64.xml"/><Relationship Id="rId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69.xml"/><Relationship Id="rId2" Type="http://schemas.openxmlformats.org/officeDocument/2006/relationships/slideLayout" Target="../slideLayouts/slideLayout68.xml"/><Relationship Id="rId1" Type="http://schemas.openxmlformats.org/officeDocument/2006/relationships/slideLayout" Target="../slideLayouts/slideLayout67.xml"/><Relationship Id="rId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theme" Target="../theme/theme13.xml"/><Relationship Id="rId3" Type="http://schemas.openxmlformats.org/officeDocument/2006/relationships/slideLayout" Target="../slideLayouts/slideLayout72.xml"/><Relationship Id="rId7" Type="http://schemas.openxmlformats.org/officeDocument/2006/relationships/slideLayout" Target="../slideLayouts/slideLayout76.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5" Type="http://schemas.openxmlformats.org/officeDocument/2006/relationships/slideLayout" Target="../slideLayouts/slideLayout74.xml"/><Relationship Id="rId4" Type="http://schemas.openxmlformats.org/officeDocument/2006/relationships/slideLayout" Target="../slideLayouts/slideLayout73.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79.xml"/><Relationship Id="rId7" Type="http://schemas.openxmlformats.org/officeDocument/2006/relationships/theme" Target="../theme/theme14.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5" Type="http://schemas.openxmlformats.org/officeDocument/2006/relationships/slideLayout" Target="../slideLayouts/slideLayout81.xml"/><Relationship Id="rId4" Type="http://schemas.openxmlformats.org/officeDocument/2006/relationships/slideLayout" Target="../slideLayouts/slideLayout80.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90.xml"/><Relationship Id="rId3" Type="http://schemas.openxmlformats.org/officeDocument/2006/relationships/slideLayout" Target="../slideLayouts/slideLayout85.xml"/><Relationship Id="rId7" Type="http://schemas.openxmlformats.org/officeDocument/2006/relationships/slideLayout" Target="../slideLayouts/slideLayout89.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5" Type="http://schemas.openxmlformats.org/officeDocument/2006/relationships/slideLayout" Target="../slideLayouts/slideLayout87.xml"/><Relationship Id="rId10" Type="http://schemas.openxmlformats.org/officeDocument/2006/relationships/theme" Target="../theme/theme15.xml"/><Relationship Id="rId4" Type="http://schemas.openxmlformats.org/officeDocument/2006/relationships/slideLayout" Target="../slideLayouts/slideLayout86.xml"/><Relationship Id="rId9" Type="http://schemas.openxmlformats.org/officeDocument/2006/relationships/slideLayout" Target="../slideLayouts/slideLayout91.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94.xml"/><Relationship Id="rId2" Type="http://schemas.openxmlformats.org/officeDocument/2006/relationships/slideLayout" Target="../slideLayouts/slideLayout93.xml"/><Relationship Id="rId1" Type="http://schemas.openxmlformats.org/officeDocument/2006/relationships/slideLayout" Target="../slideLayouts/slideLayout92.xml"/><Relationship Id="rId5" Type="http://schemas.openxmlformats.org/officeDocument/2006/relationships/theme" Target="../theme/theme16.xml"/><Relationship Id="rId4" Type="http://schemas.openxmlformats.org/officeDocument/2006/relationships/slideLayout" Target="../slideLayouts/slideLayout95.xml"/></Relationships>
</file>

<file path=ppt/slideMasters/_rels/slideMaster17.xml.rels><?xml version="1.0" encoding="UTF-8" standalone="yes"?>
<Relationships xmlns="http://schemas.openxmlformats.org/package/2006/relationships"><Relationship Id="rId3" Type="http://schemas.openxmlformats.org/officeDocument/2006/relationships/slideLayout" Target="../slideLayouts/slideLayout98.xml"/><Relationship Id="rId2" Type="http://schemas.openxmlformats.org/officeDocument/2006/relationships/slideLayout" Target="../slideLayouts/slideLayout97.xml"/><Relationship Id="rId1" Type="http://schemas.openxmlformats.org/officeDocument/2006/relationships/slideLayout" Target="../slideLayouts/slideLayout96.xml"/><Relationship Id="rId4"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theme" Target="../theme/theme18.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5" Type="http://schemas.openxmlformats.org/officeDocument/2006/relationships/slideLayout" Target="../slideLayouts/slideLayout103.xml"/><Relationship Id="rId4" Type="http://schemas.openxmlformats.org/officeDocument/2006/relationships/slideLayout" Target="../slideLayouts/slideLayout102.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3" Type="http://schemas.openxmlformats.org/officeDocument/2006/relationships/slideLayout" Target="../slideLayouts/slideLayout108.xml"/><Relationship Id="rId21" Type="http://schemas.openxmlformats.org/officeDocument/2006/relationships/slideLayout" Target="../slideLayouts/slideLayout126.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24" Type="http://schemas.openxmlformats.org/officeDocument/2006/relationships/theme" Target="../theme/theme19.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10"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5" Type="http://schemas.openxmlformats.org/officeDocument/2006/relationships/theme" Target="../theme/theme3.xml"/><Relationship Id="rId4"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5" Type="http://schemas.openxmlformats.org/officeDocument/2006/relationships/theme" Target="../theme/theme4.xml"/><Relationship Id="rId4"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5" Type="http://schemas.openxmlformats.org/officeDocument/2006/relationships/theme" Target="../theme/theme5.xml"/><Relationship Id="rId4" Type="http://schemas.openxmlformats.org/officeDocument/2006/relationships/slideLayout" Target="../slideLayouts/slideLayout39.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5" Type="http://schemas.openxmlformats.org/officeDocument/2006/relationships/theme" Target="../theme/theme6.xml"/><Relationship Id="rId4" Type="http://schemas.openxmlformats.org/officeDocument/2006/relationships/slideLayout" Target="../slideLayouts/slideLayout43.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theme" Target="../theme/theme7.xml"/><Relationship Id="rId5" Type="http://schemas.openxmlformats.org/officeDocument/2006/relationships/slideLayout" Target="../slideLayouts/slideLayout48.xml"/><Relationship Id="rId4" Type="http://schemas.openxmlformats.org/officeDocument/2006/relationships/slideLayout" Target="../slideLayouts/slideLayout4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slideLayout" Target="../slideLayouts/slideLayout50.xml"/><Relationship Id="rId1" Type="http://schemas.openxmlformats.org/officeDocument/2006/relationships/slideLayout" Target="../slideLayouts/slideLayout49.xml"/><Relationship Id="rId5" Type="http://schemas.openxmlformats.org/officeDocument/2006/relationships/theme" Target="../theme/theme8.xml"/><Relationship Id="rId4" Type="http://schemas.openxmlformats.org/officeDocument/2006/relationships/slideLayout" Target="../slideLayouts/slideLayout52.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slideLayout" Target="../slideLayouts/slideLayout54.xml"/><Relationship Id="rId1" Type="http://schemas.openxmlformats.org/officeDocument/2006/relationships/slideLayout" Target="../slideLayouts/slideLayout53.xml"/><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Shape 3"/>
          <p:cNvSpPr/>
          <p:nvPr/>
        </p:nvSpPr>
        <p:spPr>
          <a:xfrm>
            <a:off x="1605010" y="6664775"/>
            <a:ext cx="1382488"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4" name="Shape 4"/>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5" name="Shape 5"/>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 name="Shape 6"/>
          <p:cNvSpPr>
            <a:spLocks noGrp="1"/>
          </p:cNvSpPr>
          <p:nvPr>
            <p:ph type="sldNum" sz="quarter" idx="2"/>
          </p:nvPr>
        </p:nvSpPr>
        <p:spPr>
          <a:xfrm>
            <a:off x="12185650" y="13081000"/>
            <a:ext cx="307405" cy="288157"/>
          </a:xfrm>
          <a:prstGeom prst="rect">
            <a:avLst/>
          </a:prstGeom>
          <a:ln w="12700">
            <a:miter lim="400000"/>
          </a:ln>
        </p:spPr>
        <p:txBody>
          <a:bodyPr wrap="none" lIns="50800" tIns="50800" rIns="50800" bIns="50800">
            <a:spAutoFit/>
          </a:bodyPr>
          <a:lstStyle>
            <a:lvl1pPr>
              <a:defRPr sz="1500">
                <a:latin typeface="+mj-lt"/>
                <a:ea typeface="+mj-ea"/>
                <a:cs typeface="+mj-cs"/>
                <a:sym typeface="Calibri Light"/>
              </a:defRPr>
            </a:lvl1pPr>
          </a:lstStyle>
          <a:p>
            <a:fld id="{86CB4B4D-7CA3-9044-876B-883B54F8677D}" type="slidenum">
              <a:rPr/>
              <a:t>‹#›</a:t>
            </a:fld>
            <a:endParaRPr/>
          </a:p>
        </p:txBody>
      </p:sp>
    </p:spTree>
    <p:extLst>
      <p:ext uri="{BB962C8B-B14F-4D97-AF65-F5344CB8AC3E}">
        <p14:creationId xmlns:p14="http://schemas.microsoft.com/office/powerpoint/2010/main" val="1203197421"/>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817" r:id="rId7"/>
    <p:sldLayoutId id="2147484748" r:id="rId8"/>
    <p:sldLayoutId id="2147484749" r:id="rId9"/>
    <p:sldLayoutId id="2147484751" r:id="rId10"/>
    <p:sldLayoutId id="2147484752" r:id="rId11"/>
    <p:sldLayoutId id="2147484049" r:id="rId12"/>
    <p:sldLayoutId id="2147484995" r:id="rId13"/>
    <p:sldLayoutId id="2147485000" r:id="rId14"/>
    <p:sldLayoutId id="2147485003" r:id="rId15"/>
    <p:sldLayoutId id="2147485028" r:id="rId16"/>
    <p:sldLayoutId id="2147485029" r:id="rId17"/>
    <p:sldLayoutId id="2147485030" r:id="rId18"/>
  </p:sldLayoutIdLst>
  <p:transition spd="med"/>
  <p:txStyles>
    <p:titleStyle>
      <a:lvl1pPr marL="0" marR="0" indent="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1pPr>
      <a:lvl2pPr marL="0" marR="0" indent="2286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2pPr>
      <a:lvl3pPr marL="0" marR="0" indent="4572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3pPr>
      <a:lvl4pPr marL="0" marR="0" indent="6858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4pPr>
      <a:lvl5pPr marL="0" marR="0" indent="9144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5pPr>
      <a:lvl6pPr marL="0" marR="0" indent="11430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6pPr>
      <a:lvl7pPr marL="0" marR="0" indent="13716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7pPr>
      <a:lvl8pPr marL="0" marR="0" indent="16002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8pPr>
      <a:lvl9pPr marL="0" marR="0" indent="18288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9pPr>
    </p:titleStyle>
    <p:bodyStyle>
      <a:lvl1pPr marL="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1pPr>
      <a:lvl2pPr marL="635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2pPr>
      <a:lvl3pPr marL="1270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3pPr>
      <a:lvl4pPr marL="1905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4pPr>
      <a:lvl5pPr marL="2540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5pPr>
      <a:lvl6pPr marL="3480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6pPr>
      <a:lvl7pPr marL="4115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7pPr>
      <a:lvl8pPr marL="4750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8pPr>
      <a:lvl9pPr marL="5385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9pPr>
    </p:bodyStyle>
    <p:otherStyle>
      <a:lvl1pPr marL="0" marR="0" indent="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1pPr>
      <a:lvl2pPr marL="0" marR="0" indent="2286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2pPr>
      <a:lvl3pPr marL="0" marR="0" indent="4572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3pPr>
      <a:lvl4pPr marL="0" marR="0" indent="6858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4pPr>
      <a:lvl5pPr marL="0" marR="0" indent="9144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5pPr>
      <a:lvl6pPr marL="0" marR="0" indent="11430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6pPr>
      <a:lvl7pPr marL="0" marR="0" indent="13716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7pPr>
      <a:lvl8pPr marL="0" marR="0" indent="16002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8pPr>
      <a:lvl9pPr marL="0" marR="0" indent="18288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Shape 3"/>
          <p:cNvSpPr/>
          <p:nvPr/>
        </p:nvSpPr>
        <p:spPr>
          <a:xfrm>
            <a:off x="1605010" y="6664775"/>
            <a:ext cx="1382488"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4" name="Shape 4"/>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5" name="Shape 5"/>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6" name="Shape 6"/>
          <p:cNvSpPr>
            <a:spLocks noGrp="1"/>
          </p:cNvSpPr>
          <p:nvPr>
            <p:ph type="sldNum" sz="quarter" idx="2"/>
          </p:nvPr>
        </p:nvSpPr>
        <p:spPr>
          <a:xfrm>
            <a:off x="12185650" y="13081000"/>
            <a:ext cx="307405" cy="288157"/>
          </a:xfrm>
          <a:prstGeom prst="rect">
            <a:avLst/>
          </a:prstGeom>
          <a:ln w="12700">
            <a:miter lim="400000"/>
          </a:ln>
        </p:spPr>
        <p:txBody>
          <a:bodyPr wrap="none" lIns="50800" tIns="50800" rIns="50800" bIns="50800">
            <a:spAutoFit/>
          </a:bodyPr>
          <a:lstStyle>
            <a:lvl1pPr>
              <a:defRPr sz="1500">
                <a:latin typeface="+mj-lt"/>
                <a:ea typeface="+mj-ea"/>
                <a:cs typeface="+mj-cs"/>
                <a:sym typeface="Calibri Light"/>
              </a:defRPr>
            </a:lvl1pPr>
          </a:lstStyle>
          <a:p>
            <a:fld id="{86CB4B4D-7CA3-9044-876B-883B54F8677D}" type="slidenum">
              <a:rPr/>
              <a:t>‹#›</a:t>
            </a:fld>
            <a:endParaRPr/>
          </a:p>
        </p:txBody>
      </p:sp>
    </p:spTree>
    <p:extLst>
      <p:ext uri="{BB962C8B-B14F-4D97-AF65-F5344CB8AC3E}">
        <p14:creationId xmlns:p14="http://schemas.microsoft.com/office/powerpoint/2010/main" val="535352690"/>
      </p:ext>
    </p:extLst>
  </p:cSld>
  <p:clrMap bg1="lt1" tx1="dk1" bg2="lt2" tx2="dk2" accent1="accent1" accent2="accent2" accent3="accent3" accent4="accent4" accent5="accent5" accent6="accent6" hlink="hlink" folHlink="folHlink"/>
  <p:sldLayoutIdLst>
    <p:sldLayoutId id="2147484160" r:id="rId1"/>
    <p:sldLayoutId id="2147484161" r:id="rId2"/>
    <p:sldLayoutId id="2147484162" r:id="rId3"/>
    <p:sldLayoutId id="2147484163" r:id="rId4"/>
    <p:sldLayoutId id="2147484221" r:id="rId5"/>
    <p:sldLayoutId id="2147484222" r:id="rId6"/>
    <p:sldLayoutId id="2147484223" r:id="rId7"/>
    <p:sldLayoutId id="2147484991" r:id="rId8"/>
  </p:sldLayoutIdLst>
  <p:transition spd="med"/>
  <p:txStyles>
    <p:titleStyle>
      <a:lvl1pPr marL="0" marR="0" indent="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1pPr>
      <a:lvl2pPr marL="0" marR="0" indent="2286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2pPr>
      <a:lvl3pPr marL="0" marR="0" indent="4572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3pPr>
      <a:lvl4pPr marL="0" marR="0" indent="6858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4pPr>
      <a:lvl5pPr marL="0" marR="0" indent="9144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5pPr>
      <a:lvl6pPr marL="0" marR="0" indent="11430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6pPr>
      <a:lvl7pPr marL="0" marR="0" indent="13716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7pPr>
      <a:lvl8pPr marL="0" marR="0" indent="16002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8pPr>
      <a:lvl9pPr marL="0" marR="0" indent="18288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9pPr>
    </p:titleStyle>
    <p:bodyStyle>
      <a:lvl1pPr marL="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1pPr>
      <a:lvl2pPr marL="635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2pPr>
      <a:lvl3pPr marL="1270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3pPr>
      <a:lvl4pPr marL="1905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4pPr>
      <a:lvl5pPr marL="2540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5pPr>
      <a:lvl6pPr marL="3480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6pPr>
      <a:lvl7pPr marL="4115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7pPr>
      <a:lvl8pPr marL="4750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8pPr>
      <a:lvl9pPr marL="5385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9pPr>
    </p:bodyStyle>
    <p:otherStyle>
      <a:lvl1pPr marL="0" marR="0" indent="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1pPr>
      <a:lvl2pPr marL="0" marR="0" indent="2286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2pPr>
      <a:lvl3pPr marL="0" marR="0" indent="4572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3pPr>
      <a:lvl4pPr marL="0" marR="0" indent="6858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4pPr>
      <a:lvl5pPr marL="0" marR="0" indent="9144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5pPr>
      <a:lvl6pPr marL="0" marR="0" indent="11430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6pPr>
      <a:lvl7pPr marL="0" marR="0" indent="13716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7pPr>
      <a:lvl8pPr marL="0" marR="0" indent="16002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8pPr>
      <a:lvl9pPr marL="0" marR="0" indent="18288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Shape 3"/>
          <p:cNvSpPr/>
          <p:nvPr/>
        </p:nvSpPr>
        <p:spPr>
          <a:xfrm>
            <a:off x="1605010" y="6664775"/>
            <a:ext cx="1382488"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4" name="Shape 4"/>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5" name="Shape 5"/>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6" name="Shape 6"/>
          <p:cNvSpPr>
            <a:spLocks noGrp="1"/>
          </p:cNvSpPr>
          <p:nvPr>
            <p:ph type="sldNum" sz="quarter" idx="2"/>
          </p:nvPr>
        </p:nvSpPr>
        <p:spPr>
          <a:xfrm>
            <a:off x="12185650" y="13081000"/>
            <a:ext cx="307405" cy="288157"/>
          </a:xfrm>
          <a:prstGeom prst="rect">
            <a:avLst/>
          </a:prstGeom>
          <a:ln w="12700">
            <a:miter lim="400000"/>
          </a:ln>
        </p:spPr>
        <p:txBody>
          <a:bodyPr wrap="none" lIns="50800" tIns="50800" rIns="50800" bIns="50800">
            <a:spAutoFit/>
          </a:bodyPr>
          <a:lstStyle>
            <a:lvl1pPr>
              <a:defRPr sz="1500">
                <a:latin typeface="+mj-lt"/>
                <a:ea typeface="+mj-ea"/>
                <a:cs typeface="+mj-cs"/>
                <a:sym typeface="Calibri Light"/>
              </a:defRPr>
            </a:lvl1pPr>
          </a:lstStyle>
          <a:p>
            <a:fld id="{86CB4B4D-7CA3-9044-876B-883B54F8677D}" type="slidenum">
              <a:rPr/>
              <a:t>‹#›</a:t>
            </a:fld>
            <a:endParaRPr/>
          </a:p>
        </p:txBody>
      </p:sp>
    </p:spTree>
    <p:extLst>
      <p:ext uri="{BB962C8B-B14F-4D97-AF65-F5344CB8AC3E}">
        <p14:creationId xmlns:p14="http://schemas.microsoft.com/office/powerpoint/2010/main" val="678513513"/>
      </p:ext>
    </p:extLst>
  </p:cSld>
  <p:clrMap bg1="lt1" tx1="dk1" bg2="lt2" tx2="dk2" accent1="accent1" accent2="accent2" accent3="accent3" accent4="accent4" accent5="accent5" accent6="accent6" hlink="hlink" folHlink="folHlink"/>
  <p:sldLayoutIdLst>
    <p:sldLayoutId id="2147484104" r:id="rId1"/>
    <p:sldLayoutId id="2147484105" r:id="rId2"/>
    <p:sldLayoutId id="2147484106" r:id="rId3"/>
  </p:sldLayoutIdLst>
  <p:transition spd="med"/>
  <p:txStyles>
    <p:titleStyle>
      <a:lvl1pPr marL="0" marR="0" indent="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1pPr>
      <a:lvl2pPr marL="0" marR="0" indent="2286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2pPr>
      <a:lvl3pPr marL="0" marR="0" indent="4572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3pPr>
      <a:lvl4pPr marL="0" marR="0" indent="6858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4pPr>
      <a:lvl5pPr marL="0" marR="0" indent="9144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5pPr>
      <a:lvl6pPr marL="0" marR="0" indent="11430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6pPr>
      <a:lvl7pPr marL="0" marR="0" indent="13716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7pPr>
      <a:lvl8pPr marL="0" marR="0" indent="16002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8pPr>
      <a:lvl9pPr marL="0" marR="0" indent="18288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9pPr>
    </p:titleStyle>
    <p:bodyStyle>
      <a:lvl1pPr marL="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1pPr>
      <a:lvl2pPr marL="635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2pPr>
      <a:lvl3pPr marL="1270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3pPr>
      <a:lvl4pPr marL="1905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4pPr>
      <a:lvl5pPr marL="2540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5pPr>
      <a:lvl6pPr marL="3480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6pPr>
      <a:lvl7pPr marL="4115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7pPr>
      <a:lvl8pPr marL="4750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8pPr>
      <a:lvl9pPr marL="5385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9pPr>
    </p:bodyStyle>
    <p:otherStyle>
      <a:lvl1pPr marL="0" marR="0" indent="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1pPr>
      <a:lvl2pPr marL="0" marR="0" indent="2286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2pPr>
      <a:lvl3pPr marL="0" marR="0" indent="4572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3pPr>
      <a:lvl4pPr marL="0" marR="0" indent="6858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4pPr>
      <a:lvl5pPr marL="0" marR="0" indent="9144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5pPr>
      <a:lvl6pPr marL="0" marR="0" indent="11430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6pPr>
      <a:lvl7pPr marL="0" marR="0" indent="13716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7pPr>
      <a:lvl8pPr marL="0" marR="0" indent="16002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8pPr>
      <a:lvl9pPr marL="0" marR="0" indent="18288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Shape 3"/>
          <p:cNvSpPr/>
          <p:nvPr/>
        </p:nvSpPr>
        <p:spPr>
          <a:xfrm>
            <a:off x="1605010" y="6664775"/>
            <a:ext cx="1382488"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4" name="Shape 4"/>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5" name="Shape 5"/>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6" name="Shape 6"/>
          <p:cNvSpPr>
            <a:spLocks noGrp="1"/>
          </p:cNvSpPr>
          <p:nvPr>
            <p:ph type="sldNum" sz="quarter" idx="2"/>
          </p:nvPr>
        </p:nvSpPr>
        <p:spPr>
          <a:xfrm>
            <a:off x="12185650" y="13081000"/>
            <a:ext cx="307405" cy="288157"/>
          </a:xfrm>
          <a:prstGeom prst="rect">
            <a:avLst/>
          </a:prstGeom>
          <a:ln w="12700">
            <a:miter lim="400000"/>
          </a:ln>
        </p:spPr>
        <p:txBody>
          <a:bodyPr wrap="none" lIns="50800" tIns="50800" rIns="50800" bIns="50800">
            <a:spAutoFit/>
          </a:bodyPr>
          <a:lstStyle>
            <a:lvl1pPr>
              <a:defRPr sz="1500">
                <a:latin typeface="+mj-lt"/>
                <a:ea typeface="+mj-ea"/>
                <a:cs typeface="+mj-cs"/>
                <a:sym typeface="Calibri Light"/>
              </a:defRPr>
            </a:lvl1pPr>
          </a:lstStyle>
          <a:p>
            <a:fld id="{86CB4B4D-7CA3-9044-876B-883B54F8677D}" type="slidenum">
              <a:rPr/>
              <a:t>‹#›</a:t>
            </a:fld>
            <a:endParaRPr/>
          </a:p>
        </p:txBody>
      </p:sp>
    </p:spTree>
    <p:extLst>
      <p:ext uri="{BB962C8B-B14F-4D97-AF65-F5344CB8AC3E}">
        <p14:creationId xmlns:p14="http://schemas.microsoft.com/office/powerpoint/2010/main" val="689735778"/>
      </p:ext>
    </p:extLst>
  </p:cSld>
  <p:clrMap bg1="lt1" tx1="dk1" bg2="lt2" tx2="dk2" accent1="accent1" accent2="accent2" accent3="accent3" accent4="accent4" accent5="accent5" accent6="accent6" hlink="hlink" folHlink="folHlink"/>
  <p:sldLayoutIdLst>
    <p:sldLayoutId id="2147484998" r:id="rId1"/>
    <p:sldLayoutId id="2147484224" r:id="rId2"/>
    <p:sldLayoutId id="2147484225" r:id="rId3"/>
  </p:sldLayoutIdLst>
  <p:transition spd="med"/>
  <p:txStyles>
    <p:titleStyle>
      <a:lvl1pPr marL="0" marR="0" indent="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1pPr>
      <a:lvl2pPr marL="0" marR="0" indent="2286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2pPr>
      <a:lvl3pPr marL="0" marR="0" indent="4572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3pPr>
      <a:lvl4pPr marL="0" marR="0" indent="6858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4pPr>
      <a:lvl5pPr marL="0" marR="0" indent="9144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5pPr>
      <a:lvl6pPr marL="0" marR="0" indent="11430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6pPr>
      <a:lvl7pPr marL="0" marR="0" indent="13716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7pPr>
      <a:lvl8pPr marL="0" marR="0" indent="16002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8pPr>
      <a:lvl9pPr marL="0" marR="0" indent="18288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9pPr>
    </p:titleStyle>
    <p:bodyStyle>
      <a:lvl1pPr marL="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1pPr>
      <a:lvl2pPr marL="635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2pPr>
      <a:lvl3pPr marL="1270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3pPr>
      <a:lvl4pPr marL="1905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4pPr>
      <a:lvl5pPr marL="2540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5pPr>
      <a:lvl6pPr marL="3480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6pPr>
      <a:lvl7pPr marL="4115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7pPr>
      <a:lvl8pPr marL="4750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8pPr>
      <a:lvl9pPr marL="5385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9pPr>
    </p:bodyStyle>
    <p:otherStyle>
      <a:lvl1pPr marL="0" marR="0" indent="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1pPr>
      <a:lvl2pPr marL="0" marR="0" indent="2286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2pPr>
      <a:lvl3pPr marL="0" marR="0" indent="4572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3pPr>
      <a:lvl4pPr marL="0" marR="0" indent="6858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4pPr>
      <a:lvl5pPr marL="0" marR="0" indent="9144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5pPr>
      <a:lvl6pPr marL="0" marR="0" indent="11430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6pPr>
      <a:lvl7pPr marL="0" marR="0" indent="13716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7pPr>
      <a:lvl8pPr marL="0" marR="0" indent="16002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8pPr>
      <a:lvl9pPr marL="0" marR="0" indent="18288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Shape 3"/>
          <p:cNvSpPr/>
          <p:nvPr/>
        </p:nvSpPr>
        <p:spPr>
          <a:xfrm>
            <a:off x="1605010" y="6664775"/>
            <a:ext cx="1382488"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4" name="Shape 4"/>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5" name="Shape 5"/>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6" name="Shape 6"/>
          <p:cNvSpPr>
            <a:spLocks noGrp="1"/>
          </p:cNvSpPr>
          <p:nvPr>
            <p:ph type="sldNum" sz="quarter" idx="2"/>
          </p:nvPr>
        </p:nvSpPr>
        <p:spPr>
          <a:xfrm>
            <a:off x="12185650" y="13081000"/>
            <a:ext cx="307405" cy="288157"/>
          </a:xfrm>
          <a:prstGeom prst="rect">
            <a:avLst/>
          </a:prstGeom>
          <a:ln w="12700">
            <a:miter lim="400000"/>
          </a:ln>
        </p:spPr>
        <p:txBody>
          <a:bodyPr wrap="none" lIns="50800" tIns="50800" rIns="50800" bIns="50800">
            <a:spAutoFit/>
          </a:bodyPr>
          <a:lstStyle>
            <a:lvl1pPr>
              <a:defRPr sz="1500">
                <a:latin typeface="+mj-lt"/>
                <a:ea typeface="+mj-ea"/>
                <a:cs typeface="+mj-cs"/>
                <a:sym typeface="Calibri Light"/>
              </a:defRPr>
            </a:lvl1pPr>
          </a:lstStyle>
          <a:p>
            <a:fld id="{86CB4B4D-7CA3-9044-876B-883B54F8677D}" type="slidenum">
              <a:rPr/>
              <a:t>‹#›</a:t>
            </a:fld>
            <a:endParaRPr/>
          </a:p>
        </p:txBody>
      </p:sp>
    </p:spTree>
    <p:extLst>
      <p:ext uri="{BB962C8B-B14F-4D97-AF65-F5344CB8AC3E}">
        <p14:creationId xmlns:p14="http://schemas.microsoft.com/office/powerpoint/2010/main" val="272494340"/>
      </p:ext>
    </p:extLst>
  </p:cSld>
  <p:clrMap bg1="lt1" tx1="dk1" bg2="lt2" tx2="dk2" accent1="accent1" accent2="accent2" accent3="accent3" accent4="accent4" accent5="accent5" accent6="accent6" hlink="hlink" folHlink="folHlink"/>
  <p:sldLayoutIdLst>
    <p:sldLayoutId id="2147484288" r:id="rId1"/>
    <p:sldLayoutId id="2147484289" r:id="rId2"/>
    <p:sldLayoutId id="2147484365" r:id="rId3"/>
    <p:sldLayoutId id="2147484290" r:id="rId4"/>
    <p:sldLayoutId id="2147484291" r:id="rId5"/>
    <p:sldLayoutId id="2147484358" r:id="rId6"/>
    <p:sldLayoutId id="2147484366" r:id="rId7"/>
  </p:sldLayoutIdLst>
  <p:transition spd="med"/>
  <p:txStyles>
    <p:titleStyle>
      <a:lvl1pPr marL="0" marR="0" indent="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1pPr>
      <a:lvl2pPr marL="0" marR="0" indent="2286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2pPr>
      <a:lvl3pPr marL="0" marR="0" indent="4572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3pPr>
      <a:lvl4pPr marL="0" marR="0" indent="6858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4pPr>
      <a:lvl5pPr marL="0" marR="0" indent="9144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5pPr>
      <a:lvl6pPr marL="0" marR="0" indent="11430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6pPr>
      <a:lvl7pPr marL="0" marR="0" indent="13716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7pPr>
      <a:lvl8pPr marL="0" marR="0" indent="16002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8pPr>
      <a:lvl9pPr marL="0" marR="0" indent="18288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9pPr>
    </p:titleStyle>
    <p:bodyStyle>
      <a:lvl1pPr marL="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1pPr>
      <a:lvl2pPr marL="635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2pPr>
      <a:lvl3pPr marL="1270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3pPr>
      <a:lvl4pPr marL="1905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4pPr>
      <a:lvl5pPr marL="2540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5pPr>
      <a:lvl6pPr marL="3480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6pPr>
      <a:lvl7pPr marL="4115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7pPr>
      <a:lvl8pPr marL="4750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8pPr>
      <a:lvl9pPr marL="5385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9pPr>
    </p:bodyStyle>
    <p:otherStyle>
      <a:lvl1pPr marL="0" marR="0" indent="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1pPr>
      <a:lvl2pPr marL="0" marR="0" indent="2286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2pPr>
      <a:lvl3pPr marL="0" marR="0" indent="4572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3pPr>
      <a:lvl4pPr marL="0" marR="0" indent="6858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4pPr>
      <a:lvl5pPr marL="0" marR="0" indent="9144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5pPr>
      <a:lvl6pPr marL="0" marR="0" indent="11430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6pPr>
      <a:lvl7pPr marL="0" marR="0" indent="13716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7pPr>
      <a:lvl8pPr marL="0" marR="0" indent="16002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8pPr>
      <a:lvl9pPr marL="0" marR="0" indent="18288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Shape 3"/>
          <p:cNvSpPr/>
          <p:nvPr/>
        </p:nvSpPr>
        <p:spPr>
          <a:xfrm>
            <a:off x="1605010" y="6664775"/>
            <a:ext cx="1382488"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4" name="Shape 4"/>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5" name="Shape 5"/>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6" name="Shape 6"/>
          <p:cNvSpPr>
            <a:spLocks noGrp="1"/>
          </p:cNvSpPr>
          <p:nvPr>
            <p:ph type="sldNum" sz="quarter" idx="2"/>
          </p:nvPr>
        </p:nvSpPr>
        <p:spPr>
          <a:xfrm>
            <a:off x="12185650" y="13081000"/>
            <a:ext cx="307405" cy="288157"/>
          </a:xfrm>
          <a:prstGeom prst="rect">
            <a:avLst/>
          </a:prstGeom>
          <a:ln w="12700">
            <a:miter lim="400000"/>
          </a:ln>
        </p:spPr>
        <p:txBody>
          <a:bodyPr wrap="none" lIns="50800" tIns="50800" rIns="50800" bIns="50800">
            <a:spAutoFit/>
          </a:bodyPr>
          <a:lstStyle>
            <a:lvl1pPr>
              <a:defRPr sz="1500">
                <a:latin typeface="+mj-lt"/>
                <a:ea typeface="+mj-ea"/>
                <a:cs typeface="+mj-cs"/>
                <a:sym typeface="Calibri Light"/>
              </a:defRPr>
            </a:lvl1pPr>
          </a:lstStyle>
          <a:p>
            <a:fld id="{86CB4B4D-7CA3-9044-876B-883B54F8677D}" type="slidenum">
              <a:rPr/>
              <a:t>‹#›</a:t>
            </a:fld>
            <a:endParaRPr/>
          </a:p>
        </p:txBody>
      </p:sp>
    </p:spTree>
    <p:extLst>
      <p:ext uri="{BB962C8B-B14F-4D97-AF65-F5344CB8AC3E}">
        <p14:creationId xmlns:p14="http://schemas.microsoft.com/office/powerpoint/2010/main" val="2114591088"/>
      </p:ext>
    </p:extLst>
  </p:cSld>
  <p:clrMap bg1="lt1" tx1="dk1" bg2="lt2" tx2="dk2" accent1="accent1" accent2="accent2" accent3="accent3" accent4="accent4" accent5="accent5" accent6="accent6" hlink="hlink" folHlink="folHlink"/>
  <p:sldLayoutIdLst>
    <p:sldLayoutId id="2147484359" r:id="rId1"/>
    <p:sldLayoutId id="2147484360" r:id="rId2"/>
    <p:sldLayoutId id="2147484361" r:id="rId3"/>
    <p:sldLayoutId id="2147484362" r:id="rId4"/>
    <p:sldLayoutId id="2147484363" r:id="rId5"/>
    <p:sldLayoutId id="2147484364" r:id="rId6"/>
  </p:sldLayoutIdLst>
  <p:transition spd="med"/>
  <p:txStyles>
    <p:titleStyle>
      <a:lvl1pPr marL="0" marR="0" indent="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1pPr>
      <a:lvl2pPr marL="0" marR="0" indent="2286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2pPr>
      <a:lvl3pPr marL="0" marR="0" indent="4572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3pPr>
      <a:lvl4pPr marL="0" marR="0" indent="6858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4pPr>
      <a:lvl5pPr marL="0" marR="0" indent="9144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5pPr>
      <a:lvl6pPr marL="0" marR="0" indent="11430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6pPr>
      <a:lvl7pPr marL="0" marR="0" indent="13716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7pPr>
      <a:lvl8pPr marL="0" marR="0" indent="16002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8pPr>
      <a:lvl9pPr marL="0" marR="0" indent="18288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9pPr>
    </p:titleStyle>
    <p:bodyStyle>
      <a:lvl1pPr marL="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1pPr>
      <a:lvl2pPr marL="635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2pPr>
      <a:lvl3pPr marL="1270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3pPr>
      <a:lvl4pPr marL="1905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4pPr>
      <a:lvl5pPr marL="2540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5pPr>
      <a:lvl6pPr marL="3480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6pPr>
      <a:lvl7pPr marL="4115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7pPr>
      <a:lvl8pPr marL="4750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8pPr>
      <a:lvl9pPr marL="5385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9pPr>
    </p:bodyStyle>
    <p:otherStyle>
      <a:lvl1pPr marL="0" marR="0" indent="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1pPr>
      <a:lvl2pPr marL="0" marR="0" indent="2286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2pPr>
      <a:lvl3pPr marL="0" marR="0" indent="4572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3pPr>
      <a:lvl4pPr marL="0" marR="0" indent="6858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4pPr>
      <a:lvl5pPr marL="0" marR="0" indent="9144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5pPr>
      <a:lvl6pPr marL="0" marR="0" indent="11430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6pPr>
      <a:lvl7pPr marL="0" marR="0" indent="13716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7pPr>
      <a:lvl8pPr marL="0" marR="0" indent="16002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8pPr>
      <a:lvl9pPr marL="0" marR="0" indent="18288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Shape 3"/>
          <p:cNvSpPr/>
          <p:nvPr/>
        </p:nvSpPr>
        <p:spPr>
          <a:xfrm>
            <a:off x="1605010" y="6664775"/>
            <a:ext cx="1382488"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4" name="Shape 4"/>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5" name="Shape 5"/>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6" name="Shape 6"/>
          <p:cNvSpPr>
            <a:spLocks noGrp="1"/>
          </p:cNvSpPr>
          <p:nvPr>
            <p:ph type="sldNum" sz="quarter" idx="2"/>
          </p:nvPr>
        </p:nvSpPr>
        <p:spPr>
          <a:xfrm>
            <a:off x="12185650" y="13081000"/>
            <a:ext cx="307405" cy="288157"/>
          </a:xfrm>
          <a:prstGeom prst="rect">
            <a:avLst/>
          </a:prstGeom>
          <a:ln w="12700">
            <a:miter lim="400000"/>
          </a:ln>
        </p:spPr>
        <p:txBody>
          <a:bodyPr wrap="none" lIns="50800" tIns="50800" rIns="50800" bIns="50800">
            <a:spAutoFit/>
          </a:bodyPr>
          <a:lstStyle>
            <a:lvl1pPr>
              <a:defRPr sz="1500">
                <a:latin typeface="+mj-lt"/>
                <a:ea typeface="+mj-ea"/>
                <a:cs typeface="+mj-cs"/>
                <a:sym typeface="Calibri Light"/>
              </a:defRPr>
            </a:lvl1pPr>
          </a:lstStyle>
          <a:p>
            <a:fld id="{86CB4B4D-7CA3-9044-876B-883B54F8677D}" type="slidenum">
              <a:rPr/>
              <a:t>‹#›</a:t>
            </a:fld>
            <a:endParaRPr/>
          </a:p>
        </p:txBody>
      </p:sp>
    </p:spTree>
    <p:extLst>
      <p:ext uri="{BB962C8B-B14F-4D97-AF65-F5344CB8AC3E}">
        <p14:creationId xmlns:p14="http://schemas.microsoft.com/office/powerpoint/2010/main" val="904465689"/>
      </p:ext>
    </p:extLst>
  </p:cSld>
  <p:clrMap bg1="lt1" tx1="dk1" bg2="lt2" tx2="dk2" accent1="accent1" accent2="accent2" accent3="accent3" accent4="accent4" accent5="accent5" accent6="accent6" hlink="hlink" folHlink="folHlink"/>
  <p:sldLayoutIdLst>
    <p:sldLayoutId id="2147484442" r:id="rId1"/>
    <p:sldLayoutId id="2147484443" r:id="rId2"/>
    <p:sldLayoutId id="2147484444" r:id="rId3"/>
    <p:sldLayoutId id="2147484445" r:id="rId4"/>
    <p:sldLayoutId id="2147484446" r:id="rId5"/>
    <p:sldLayoutId id="2147484447" r:id="rId6"/>
    <p:sldLayoutId id="2147484448" r:id="rId7"/>
    <p:sldLayoutId id="2147484449" r:id="rId8"/>
    <p:sldLayoutId id="2147484450" r:id="rId9"/>
  </p:sldLayoutIdLst>
  <p:transition spd="med"/>
  <p:txStyles>
    <p:titleStyle>
      <a:lvl1pPr marL="0" marR="0" indent="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1pPr>
      <a:lvl2pPr marL="0" marR="0" indent="2286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2pPr>
      <a:lvl3pPr marL="0" marR="0" indent="4572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3pPr>
      <a:lvl4pPr marL="0" marR="0" indent="6858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4pPr>
      <a:lvl5pPr marL="0" marR="0" indent="9144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5pPr>
      <a:lvl6pPr marL="0" marR="0" indent="11430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6pPr>
      <a:lvl7pPr marL="0" marR="0" indent="13716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7pPr>
      <a:lvl8pPr marL="0" marR="0" indent="16002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8pPr>
      <a:lvl9pPr marL="0" marR="0" indent="18288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9pPr>
    </p:titleStyle>
    <p:bodyStyle>
      <a:lvl1pPr marL="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1pPr>
      <a:lvl2pPr marL="635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2pPr>
      <a:lvl3pPr marL="1270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3pPr>
      <a:lvl4pPr marL="1905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4pPr>
      <a:lvl5pPr marL="2540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5pPr>
      <a:lvl6pPr marL="3480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6pPr>
      <a:lvl7pPr marL="4115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7pPr>
      <a:lvl8pPr marL="4750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8pPr>
      <a:lvl9pPr marL="5385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9pPr>
    </p:bodyStyle>
    <p:otherStyle>
      <a:lvl1pPr marL="0" marR="0" indent="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1pPr>
      <a:lvl2pPr marL="0" marR="0" indent="2286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2pPr>
      <a:lvl3pPr marL="0" marR="0" indent="4572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3pPr>
      <a:lvl4pPr marL="0" marR="0" indent="6858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4pPr>
      <a:lvl5pPr marL="0" marR="0" indent="9144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5pPr>
      <a:lvl6pPr marL="0" marR="0" indent="11430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6pPr>
      <a:lvl7pPr marL="0" marR="0" indent="13716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7pPr>
      <a:lvl8pPr marL="0" marR="0" indent="16002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8pPr>
      <a:lvl9pPr marL="0" marR="0" indent="18288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Shape 3"/>
          <p:cNvSpPr/>
          <p:nvPr/>
        </p:nvSpPr>
        <p:spPr>
          <a:xfrm>
            <a:off x="1605010" y="6664775"/>
            <a:ext cx="1382488"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4" name="Shape 4"/>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5" name="Shape 5"/>
          <p:cNvSpPr>
            <a:spLocks noGrp="1"/>
          </p:cNvSpPr>
          <p:nvPr>
            <p:ph type="body" idx="1"/>
          </p:nvPr>
        </p:nvSpPr>
        <p:spPr>
          <a:xfrm>
            <a:off x="1689100" y="3260802"/>
            <a:ext cx="21005800" cy="9207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6" name="Shape 6"/>
          <p:cNvSpPr>
            <a:spLocks noGrp="1"/>
          </p:cNvSpPr>
          <p:nvPr>
            <p:ph type="sldNum" sz="quarter" idx="2"/>
          </p:nvPr>
        </p:nvSpPr>
        <p:spPr>
          <a:xfrm>
            <a:off x="12185650" y="13081000"/>
            <a:ext cx="307405" cy="288157"/>
          </a:xfrm>
          <a:prstGeom prst="rect">
            <a:avLst/>
          </a:prstGeom>
          <a:ln w="12700">
            <a:miter lim="400000"/>
          </a:ln>
        </p:spPr>
        <p:txBody>
          <a:bodyPr wrap="none" lIns="50800" tIns="50800" rIns="50800" bIns="50800">
            <a:spAutoFit/>
          </a:bodyPr>
          <a:lstStyle>
            <a:lvl1pPr>
              <a:defRPr sz="1500">
                <a:latin typeface="+mj-lt"/>
                <a:ea typeface="+mj-ea"/>
                <a:cs typeface="+mj-cs"/>
                <a:sym typeface="Calibri Light"/>
              </a:defRPr>
            </a:lvl1pPr>
          </a:lstStyle>
          <a:p>
            <a:fld id="{86CB4B4D-7CA3-9044-876B-883B54F8677D}" type="slidenum">
              <a:rPr/>
              <a:t>‹#›</a:t>
            </a:fld>
            <a:endParaRPr/>
          </a:p>
        </p:txBody>
      </p:sp>
    </p:spTree>
    <p:extLst>
      <p:ext uri="{BB962C8B-B14F-4D97-AF65-F5344CB8AC3E}">
        <p14:creationId xmlns:p14="http://schemas.microsoft.com/office/powerpoint/2010/main" val="391797409"/>
      </p:ext>
    </p:extLst>
  </p:cSld>
  <p:clrMap bg1="lt1" tx1="dk1" bg2="lt2" tx2="dk2" accent1="accent1" accent2="accent2" accent3="accent3" accent4="accent4" accent5="accent5" accent6="accent6" hlink="hlink" folHlink="folHlink"/>
  <p:sldLayoutIdLst>
    <p:sldLayoutId id="2147484535" r:id="rId1"/>
    <p:sldLayoutId id="2147484536" r:id="rId2"/>
    <p:sldLayoutId id="2147484537" r:id="rId3"/>
    <p:sldLayoutId id="2147484538" r:id="rId4"/>
  </p:sldLayoutIdLst>
  <p:transition spd="med"/>
  <p:txStyles>
    <p:titleStyle>
      <a:lvl1pPr marL="0" marR="0" indent="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1pPr>
      <a:lvl2pPr marL="0" marR="0" indent="2286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2pPr>
      <a:lvl3pPr marL="0" marR="0" indent="4572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3pPr>
      <a:lvl4pPr marL="0" marR="0" indent="6858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4pPr>
      <a:lvl5pPr marL="0" marR="0" indent="9144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5pPr>
      <a:lvl6pPr marL="0" marR="0" indent="11430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6pPr>
      <a:lvl7pPr marL="0" marR="0" indent="13716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7pPr>
      <a:lvl8pPr marL="0" marR="0" indent="16002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8pPr>
      <a:lvl9pPr marL="0" marR="0" indent="18288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9pPr>
    </p:titleStyle>
    <p:bodyStyle>
      <a:lvl1pPr marL="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1pPr>
      <a:lvl2pPr marL="635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2pPr>
      <a:lvl3pPr marL="1270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3pPr>
      <a:lvl4pPr marL="1905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4pPr>
      <a:lvl5pPr marL="2540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5pPr>
      <a:lvl6pPr marL="3480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6pPr>
      <a:lvl7pPr marL="4115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7pPr>
      <a:lvl8pPr marL="4750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8pPr>
      <a:lvl9pPr marL="5385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9pPr>
    </p:bodyStyle>
    <p:otherStyle>
      <a:lvl1pPr marL="0" marR="0" indent="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1pPr>
      <a:lvl2pPr marL="0" marR="0" indent="2286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2pPr>
      <a:lvl3pPr marL="0" marR="0" indent="4572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3pPr>
      <a:lvl4pPr marL="0" marR="0" indent="6858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4pPr>
      <a:lvl5pPr marL="0" marR="0" indent="9144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5pPr>
      <a:lvl6pPr marL="0" marR="0" indent="11430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6pPr>
      <a:lvl7pPr marL="0" marR="0" indent="13716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7pPr>
      <a:lvl8pPr marL="0" marR="0" indent="16002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8pPr>
      <a:lvl9pPr marL="0" marR="0" indent="18288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Shape 3"/>
          <p:cNvSpPr/>
          <p:nvPr/>
        </p:nvSpPr>
        <p:spPr>
          <a:xfrm>
            <a:off x="1605010" y="6664775"/>
            <a:ext cx="1382488"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4" name="Shape 4"/>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5" name="Shape 5"/>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6" name="Shape 6"/>
          <p:cNvSpPr>
            <a:spLocks noGrp="1"/>
          </p:cNvSpPr>
          <p:nvPr>
            <p:ph type="sldNum" sz="quarter" idx="2"/>
          </p:nvPr>
        </p:nvSpPr>
        <p:spPr>
          <a:xfrm>
            <a:off x="12185650" y="13081000"/>
            <a:ext cx="307405" cy="288157"/>
          </a:xfrm>
          <a:prstGeom prst="rect">
            <a:avLst/>
          </a:prstGeom>
          <a:ln w="12700">
            <a:miter lim="400000"/>
          </a:ln>
        </p:spPr>
        <p:txBody>
          <a:bodyPr wrap="none" lIns="50800" tIns="50800" rIns="50800" bIns="50800">
            <a:spAutoFit/>
          </a:bodyPr>
          <a:lstStyle>
            <a:lvl1pPr>
              <a:defRPr sz="1500">
                <a:latin typeface="+mj-lt"/>
                <a:ea typeface="+mj-ea"/>
                <a:cs typeface="+mj-cs"/>
                <a:sym typeface="Calibri Light"/>
              </a:defRPr>
            </a:lvl1pPr>
          </a:lstStyle>
          <a:p>
            <a:fld id="{86CB4B4D-7CA3-9044-876B-883B54F8677D}" type="slidenum">
              <a:rPr/>
              <a:t>‹#›</a:t>
            </a:fld>
            <a:endParaRPr/>
          </a:p>
        </p:txBody>
      </p:sp>
    </p:spTree>
    <p:extLst>
      <p:ext uri="{BB962C8B-B14F-4D97-AF65-F5344CB8AC3E}">
        <p14:creationId xmlns:p14="http://schemas.microsoft.com/office/powerpoint/2010/main" val="196169573"/>
      </p:ext>
    </p:extLst>
  </p:cSld>
  <p:clrMap bg1="lt1" tx1="dk1" bg2="lt2" tx2="dk2" accent1="accent1" accent2="accent2" accent3="accent3" accent4="accent4" accent5="accent5" accent6="accent6" hlink="hlink" folHlink="folHlink"/>
  <p:sldLayoutIdLst>
    <p:sldLayoutId id="2147484745" r:id="rId1"/>
    <p:sldLayoutId id="2147484746" r:id="rId2"/>
    <p:sldLayoutId id="2147484747" r:id="rId3"/>
  </p:sldLayoutIdLst>
  <p:transition spd="med"/>
  <p:txStyles>
    <p:titleStyle>
      <a:lvl1pPr marL="0" marR="0" indent="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1pPr>
      <a:lvl2pPr marL="0" marR="0" indent="2286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2pPr>
      <a:lvl3pPr marL="0" marR="0" indent="4572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3pPr>
      <a:lvl4pPr marL="0" marR="0" indent="6858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4pPr>
      <a:lvl5pPr marL="0" marR="0" indent="9144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5pPr>
      <a:lvl6pPr marL="0" marR="0" indent="11430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6pPr>
      <a:lvl7pPr marL="0" marR="0" indent="13716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7pPr>
      <a:lvl8pPr marL="0" marR="0" indent="16002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8pPr>
      <a:lvl9pPr marL="0" marR="0" indent="18288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9pPr>
    </p:titleStyle>
    <p:bodyStyle>
      <a:lvl1pPr marL="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1pPr>
      <a:lvl2pPr marL="635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2pPr>
      <a:lvl3pPr marL="1270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3pPr>
      <a:lvl4pPr marL="1905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4pPr>
      <a:lvl5pPr marL="2540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5pPr>
      <a:lvl6pPr marL="3480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6pPr>
      <a:lvl7pPr marL="4115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7pPr>
      <a:lvl8pPr marL="4750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8pPr>
      <a:lvl9pPr marL="5385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9pPr>
    </p:bodyStyle>
    <p:otherStyle>
      <a:lvl1pPr marL="0" marR="0" indent="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1pPr>
      <a:lvl2pPr marL="0" marR="0" indent="2286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2pPr>
      <a:lvl3pPr marL="0" marR="0" indent="4572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3pPr>
      <a:lvl4pPr marL="0" marR="0" indent="6858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4pPr>
      <a:lvl5pPr marL="0" marR="0" indent="9144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5pPr>
      <a:lvl6pPr marL="0" marR="0" indent="11430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6pPr>
      <a:lvl7pPr marL="0" marR="0" indent="13716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7pPr>
      <a:lvl8pPr marL="0" marR="0" indent="16002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8pPr>
      <a:lvl9pPr marL="0" marR="0" indent="18288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Shape 3"/>
          <p:cNvSpPr/>
          <p:nvPr/>
        </p:nvSpPr>
        <p:spPr>
          <a:xfrm>
            <a:off x="1605010" y="6664775"/>
            <a:ext cx="1382488"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4" name="Shape 4"/>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5" name="Shape 5"/>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6" name="Shape 6"/>
          <p:cNvSpPr>
            <a:spLocks noGrp="1"/>
          </p:cNvSpPr>
          <p:nvPr>
            <p:ph type="sldNum" sz="quarter" idx="2"/>
          </p:nvPr>
        </p:nvSpPr>
        <p:spPr>
          <a:xfrm>
            <a:off x="12185650" y="13081000"/>
            <a:ext cx="307405" cy="288157"/>
          </a:xfrm>
          <a:prstGeom prst="rect">
            <a:avLst/>
          </a:prstGeom>
          <a:ln w="12700">
            <a:miter lim="400000"/>
          </a:ln>
        </p:spPr>
        <p:txBody>
          <a:bodyPr wrap="none" lIns="50800" tIns="50800" rIns="50800" bIns="50800">
            <a:spAutoFit/>
          </a:bodyPr>
          <a:lstStyle>
            <a:lvl1pPr>
              <a:defRPr sz="1500">
                <a:latin typeface="+mj-lt"/>
                <a:ea typeface="+mj-ea"/>
                <a:cs typeface="+mj-cs"/>
                <a:sym typeface="Calibri Light"/>
              </a:defRPr>
            </a:lvl1pPr>
          </a:lstStyle>
          <a:p>
            <a:fld id="{86CB4B4D-7CA3-9044-876B-883B54F8677D}" type="slidenum">
              <a:rPr/>
              <a:t>‹#›</a:t>
            </a:fld>
            <a:endParaRPr/>
          </a:p>
        </p:txBody>
      </p:sp>
    </p:spTree>
    <p:extLst>
      <p:ext uri="{BB962C8B-B14F-4D97-AF65-F5344CB8AC3E}">
        <p14:creationId xmlns:p14="http://schemas.microsoft.com/office/powerpoint/2010/main" val="1052492172"/>
      </p:ext>
    </p:extLst>
  </p:cSld>
  <p:clrMap bg1="lt1" tx1="dk1" bg2="lt2" tx2="dk2" accent1="accent1" accent2="accent2" accent3="accent3" accent4="accent4" accent5="accent5" accent6="accent6" hlink="hlink" folHlink="folHlink"/>
  <p:sldLayoutIdLst>
    <p:sldLayoutId id="2147484864" r:id="rId1"/>
    <p:sldLayoutId id="2147484994" r:id="rId2"/>
    <p:sldLayoutId id="2147484865" r:id="rId3"/>
    <p:sldLayoutId id="2147484868" r:id="rId4"/>
    <p:sldLayoutId id="2147484869" r:id="rId5"/>
    <p:sldLayoutId id="2147484996" r:id="rId6"/>
    <p:sldLayoutId id="2147484999" r:id="rId7"/>
  </p:sldLayoutIdLst>
  <p:transition spd="med"/>
  <p:txStyles>
    <p:titleStyle>
      <a:lvl1pPr marL="0" marR="0" indent="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1pPr>
      <a:lvl2pPr marL="0" marR="0" indent="2286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2pPr>
      <a:lvl3pPr marL="0" marR="0" indent="4572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3pPr>
      <a:lvl4pPr marL="0" marR="0" indent="6858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4pPr>
      <a:lvl5pPr marL="0" marR="0" indent="9144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5pPr>
      <a:lvl6pPr marL="0" marR="0" indent="11430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6pPr>
      <a:lvl7pPr marL="0" marR="0" indent="13716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7pPr>
      <a:lvl8pPr marL="0" marR="0" indent="16002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8pPr>
      <a:lvl9pPr marL="0" marR="0" indent="18288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9pPr>
    </p:titleStyle>
    <p:bodyStyle>
      <a:lvl1pPr marL="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1pPr>
      <a:lvl2pPr marL="635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2pPr>
      <a:lvl3pPr marL="1270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3pPr>
      <a:lvl4pPr marL="1905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4pPr>
      <a:lvl5pPr marL="2540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5pPr>
      <a:lvl6pPr marL="3480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6pPr>
      <a:lvl7pPr marL="4115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7pPr>
      <a:lvl8pPr marL="4750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8pPr>
      <a:lvl9pPr marL="5385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9pPr>
    </p:bodyStyle>
    <p:otherStyle>
      <a:lvl1pPr marL="0" marR="0" indent="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1pPr>
      <a:lvl2pPr marL="0" marR="0" indent="2286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2pPr>
      <a:lvl3pPr marL="0" marR="0" indent="4572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3pPr>
      <a:lvl4pPr marL="0" marR="0" indent="6858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4pPr>
      <a:lvl5pPr marL="0" marR="0" indent="9144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5pPr>
      <a:lvl6pPr marL="0" marR="0" indent="11430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6pPr>
      <a:lvl7pPr marL="0" marR="0" indent="13716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7pPr>
      <a:lvl8pPr marL="0" marR="0" indent="16002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8pPr>
      <a:lvl9pPr marL="0" marR="0" indent="18288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Shape 5"/>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3" name="Shape 3"/>
          <p:cNvSpPr/>
          <p:nvPr/>
        </p:nvSpPr>
        <p:spPr>
          <a:xfrm>
            <a:off x="1605010" y="6664777"/>
            <a:ext cx="1382488" cy="2"/>
          </a:xfrm>
          <a:prstGeom prst="line">
            <a:avLst/>
          </a:prstGeom>
          <a:ln w="50800">
            <a:solidFill>
              <a:schemeClr val="bg2"/>
            </a:solidFill>
            <a:miter/>
          </a:ln>
        </p:spPr>
        <p:txBody>
          <a:bodyPr tIns="91440" bIns="91440"/>
          <a:lstStyle/>
          <a:p>
            <a:pPr>
              <a:lnSpc>
                <a:spcPct val="100000"/>
              </a:lnSpc>
              <a:defRPr sz="3600"/>
            </a:pPr>
            <a:endParaRPr sz="3600"/>
          </a:p>
        </p:txBody>
      </p:sp>
      <p:sp>
        <p:nvSpPr>
          <p:cNvPr id="4" name="Shape 4"/>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6" name="Shape 6"/>
          <p:cNvSpPr>
            <a:spLocks noGrp="1"/>
          </p:cNvSpPr>
          <p:nvPr>
            <p:ph type="sldNum" sz="quarter" idx="2"/>
          </p:nvPr>
        </p:nvSpPr>
        <p:spPr>
          <a:xfrm>
            <a:off x="12185650" y="13081000"/>
            <a:ext cx="327013" cy="287258"/>
          </a:xfrm>
          <a:prstGeom prst="rect">
            <a:avLst/>
          </a:prstGeom>
          <a:ln w="12700">
            <a:miter lim="400000"/>
          </a:ln>
        </p:spPr>
        <p:txBody>
          <a:bodyPr wrap="none" lIns="50800" tIns="50800" rIns="50800" bIns="50800">
            <a:spAutoFit/>
          </a:bodyPr>
          <a:lstStyle>
            <a:lvl1pPr>
              <a:defRPr sz="1500">
                <a:latin typeface="+mj-lt"/>
                <a:ea typeface="+mj-ea"/>
                <a:cs typeface="+mj-cs"/>
                <a:sym typeface="Calibri Light"/>
              </a:defRPr>
            </a:lvl1pPr>
          </a:lstStyle>
          <a:p>
            <a:fld id="{86CB4B4D-7CA3-9044-876B-883B54F8677D}" type="slidenum">
              <a:rPr/>
              <a:pPr/>
              <a:t>‹#›</a:t>
            </a:fld>
            <a:endParaRPr/>
          </a:p>
        </p:txBody>
      </p:sp>
    </p:spTree>
    <p:extLst>
      <p:ext uri="{BB962C8B-B14F-4D97-AF65-F5344CB8AC3E}">
        <p14:creationId xmlns:p14="http://schemas.microsoft.com/office/powerpoint/2010/main" val="169976452"/>
      </p:ext>
    </p:extLst>
  </p:cSld>
  <p:clrMap bg1="lt1" tx1="dk1" bg2="lt2" tx2="dk2" accent1="accent1" accent2="accent2" accent3="accent3" accent4="accent4" accent5="accent5" accent6="accent6" hlink="hlink" folHlink="folHlink"/>
  <p:sldLayoutIdLst>
    <p:sldLayoutId id="2147485005" r:id="rId1"/>
    <p:sldLayoutId id="2147485006" r:id="rId2"/>
    <p:sldLayoutId id="2147485007" r:id="rId3"/>
    <p:sldLayoutId id="2147485008" r:id="rId4"/>
    <p:sldLayoutId id="2147485009" r:id="rId5"/>
    <p:sldLayoutId id="2147485010" r:id="rId6"/>
    <p:sldLayoutId id="2147485011" r:id="rId7"/>
    <p:sldLayoutId id="2147485012" r:id="rId8"/>
    <p:sldLayoutId id="2147485013" r:id="rId9"/>
    <p:sldLayoutId id="2147485014" r:id="rId10"/>
    <p:sldLayoutId id="2147485015" r:id="rId11"/>
    <p:sldLayoutId id="2147485016" r:id="rId12"/>
    <p:sldLayoutId id="2147485017" r:id="rId13"/>
    <p:sldLayoutId id="2147485018" r:id="rId14"/>
    <p:sldLayoutId id="2147485019" r:id="rId15"/>
    <p:sldLayoutId id="2147485020" r:id="rId16"/>
    <p:sldLayoutId id="2147485021" r:id="rId17"/>
    <p:sldLayoutId id="2147485022" r:id="rId18"/>
    <p:sldLayoutId id="2147485023" r:id="rId19"/>
    <p:sldLayoutId id="2147485024" r:id="rId20"/>
    <p:sldLayoutId id="2147485025" r:id="rId21"/>
    <p:sldLayoutId id="2147485026" r:id="rId22"/>
    <p:sldLayoutId id="2147485027" r:id="rId23"/>
  </p:sldLayoutIdLst>
  <p:transition spd="med"/>
  <p:hf sldNum="0" hdr="0" dt="0"/>
  <p:txStyles>
    <p:titleStyle>
      <a:lvl1pPr marL="0" marR="0" indent="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1pPr>
      <a:lvl2pPr marL="0" marR="0" indent="2286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2pPr>
      <a:lvl3pPr marL="0" marR="0" indent="4572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3pPr>
      <a:lvl4pPr marL="0" marR="0" indent="6858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4pPr>
      <a:lvl5pPr marL="0" marR="0" indent="9144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5pPr>
      <a:lvl6pPr marL="0" marR="0" indent="11430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6pPr>
      <a:lvl7pPr marL="0" marR="0" indent="13716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7pPr>
      <a:lvl8pPr marL="0" marR="0" indent="16002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8pPr>
      <a:lvl9pPr marL="0" marR="0" indent="18288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9pPr>
    </p:titleStyle>
    <p:bodyStyle>
      <a:lvl1pPr marL="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1pPr>
      <a:lvl2pPr marL="635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2pPr>
      <a:lvl3pPr marL="1270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3pPr>
      <a:lvl4pPr marL="1905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4pPr>
      <a:lvl5pPr marL="2540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5pPr>
      <a:lvl6pPr marL="3480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6pPr>
      <a:lvl7pPr marL="4115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7pPr>
      <a:lvl8pPr marL="4750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8pPr>
      <a:lvl9pPr marL="5385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9pPr>
    </p:bodyStyle>
    <p:otherStyle>
      <a:lvl1pPr marL="0" marR="0" indent="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1pPr>
      <a:lvl2pPr marL="0" marR="0" indent="2286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2pPr>
      <a:lvl3pPr marL="0" marR="0" indent="4572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3pPr>
      <a:lvl4pPr marL="0" marR="0" indent="6858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4pPr>
      <a:lvl5pPr marL="0" marR="0" indent="9144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5pPr>
      <a:lvl6pPr marL="0" marR="0" indent="11430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6pPr>
      <a:lvl7pPr marL="0" marR="0" indent="13716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7pPr>
      <a:lvl8pPr marL="0" marR="0" indent="16002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8pPr>
      <a:lvl9pPr marL="0" marR="0" indent="18288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Shape 3"/>
          <p:cNvSpPr/>
          <p:nvPr/>
        </p:nvSpPr>
        <p:spPr>
          <a:xfrm>
            <a:off x="1605010" y="6664775"/>
            <a:ext cx="1382488"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4" name="Shape 4"/>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5" name="Shape 5"/>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rPr dirty="0"/>
              <a:t>Body Level Two</a:t>
            </a:r>
          </a:p>
          <a:p>
            <a:pPr lvl="2"/>
            <a:r>
              <a:rPr dirty="0"/>
              <a:t>Body Level Three</a:t>
            </a:r>
          </a:p>
          <a:p>
            <a:pPr lvl="3"/>
            <a:r>
              <a:rPr dirty="0"/>
              <a:t>Body Level Four</a:t>
            </a:r>
          </a:p>
          <a:p>
            <a:pPr lvl="4"/>
            <a:r>
              <a:rPr dirty="0"/>
              <a:t>Body Level Five</a:t>
            </a:r>
          </a:p>
        </p:txBody>
      </p:sp>
      <p:sp>
        <p:nvSpPr>
          <p:cNvPr id="6" name="Shape 6"/>
          <p:cNvSpPr>
            <a:spLocks noGrp="1"/>
          </p:cNvSpPr>
          <p:nvPr>
            <p:ph type="sldNum" sz="quarter" idx="2"/>
          </p:nvPr>
        </p:nvSpPr>
        <p:spPr>
          <a:xfrm>
            <a:off x="12185650" y="13081000"/>
            <a:ext cx="307405" cy="288157"/>
          </a:xfrm>
          <a:prstGeom prst="rect">
            <a:avLst/>
          </a:prstGeom>
          <a:ln w="12700">
            <a:miter lim="400000"/>
          </a:ln>
        </p:spPr>
        <p:txBody>
          <a:bodyPr wrap="none" lIns="50800" tIns="50800" rIns="50800" bIns="50800">
            <a:spAutoFit/>
          </a:bodyPr>
          <a:lstStyle>
            <a:lvl1pPr>
              <a:defRPr sz="1500">
                <a:latin typeface="+mj-lt"/>
                <a:ea typeface="+mj-ea"/>
                <a:cs typeface="+mj-cs"/>
                <a:sym typeface="Calibri Light"/>
              </a:defRPr>
            </a:lvl1pPr>
          </a:lstStyle>
          <a:p>
            <a:fld id="{86CB4B4D-7CA3-9044-876B-883B54F8677D}" type="slidenum">
              <a:rPr/>
              <a:t>‹#›</a:t>
            </a:fld>
            <a:endParaRPr/>
          </a:p>
        </p:txBody>
      </p:sp>
    </p:spTree>
    <p:extLst>
      <p:ext uri="{BB962C8B-B14F-4D97-AF65-F5344CB8AC3E}">
        <p14:creationId xmlns:p14="http://schemas.microsoft.com/office/powerpoint/2010/main" val="1254003870"/>
      </p:ext>
    </p:extLst>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4997" r:id="rId5"/>
    <p:sldLayoutId id="2147483816" r:id="rId6"/>
    <p:sldLayoutId id="2147484987" r:id="rId7"/>
    <p:sldLayoutId id="2147484988" r:id="rId8"/>
    <p:sldLayoutId id="2147485002" r:id="rId9"/>
  </p:sldLayoutIdLst>
  <p:transition spd="med"/>
  <p:txStyles>
    <p:titleStyle>
      <a:lvl1pPr marL="0" marR="0" indent="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1pPr>
      <a:lvl2pPr marL="0" marR="0" indent="2286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2pPr>
      <a:lvl3pPr marL="0" marR="0" indent="4572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3pPr>
      <a:lvl4pPr marL="0" marR="0" indent="6858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4pPr>
      <a:lvl5pPr marL="0" marR="0" indent="9144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5pPr>
      <a:lvl6pPr marL="0" marR="0" indent="11430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6pPr>
      <a:lvl7pPr marL="0" marR="0" indent="13716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7pPr>
      <a:lvl8pPr marL="0" marR="0" indent="16002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8pPr>
      <a:lvl9pPr marL="0" marR="0" indent="18288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9pPr>
    </p:titleStyle>
    <p:bodyStyle>
      <a:lvl1pPr marL="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1pPr>
      <a:lvl2pPr marL="635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2pPr>
      <a:lvl3pPr marL="1270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3pPr>
      <a:lvl4pPr marL="1905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4pPr>
      <a:lvl5pPr marL="2540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5pPr>
      <a:lvl6pPr marL="3480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6pPr>
      <a:lvl7pPr marL="4115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7pPr>
      <a:lvl8pPr marL="4750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8pPr>
      <a:lvl9pPr marL="5385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9pPr>
    </p:bodyStyle>
    <p:otherStyle>
      <a:lvl1pPr marL="0" marR="0" indent="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1pPr>
      <a:lvl2pPr marL="0" marR="0" indent="2286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2pPr>
      <a:lvl3pPr marL="0" marR="0" indent="4572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3pPr>
      <a:lvl4pPr marL="0" marR="0" indent="6858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4pPr>
      <a:lvl5pPr marL="0" marR="0" indent="9144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5pPr>
      <a:lvl6pPr marL="0" marR="0" indent="11430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6pPr>
      <a:lvl7pPr marL="0" marR="0" indent="13716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7pPr>
      <a:lvl8pPr marL="0" marR="0" indent="16002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8pPr>
      <a:lvl9pPr marL="0" marR="0" indent="18288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Shape 3"/>
          <p:cNvSpPr/>
          <p:nvPr/>
        </p:nvSpPr>
        <p:spPr>
          <a:xfrm>
            <a:off x="1605010" y="6664775"/>
            <a:ext cx="1382488"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4" name="Shape 4"/>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5" name="Shape 5"/>
          <p:cNvSpPr>
            <a:spLocks noGrp="1"/>
          </p:cNvSpPr>
          <p:nvPr>
            <p:ph type="body" idx="1"/>
          </p:nvPr>
        </p:nvSpPr>
        <p:spPr>
          <a:xfrm>
            <a:off x="1689100" y="3260802"/>
            <a:ext cx="21005800" cy="9207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6" name="Shape 6"/>
          <p:cNvSpPr>
            <a:spLocks noGrp="1"/>
          </p:cNvSpPr>
          <p:nvPr>
            <p:ph type="sldNum" sz="quarter" idx="2"/>
          </p:nvPr>
        </p:nvSpPr>
        <p:spPr>
          <a:xfrm>
            <a:off x="12185650" y="13081000"/>
            <a:ext cx="307405" cy="288157"/>
          </a:xfrm>
          <a:prstGeom prst="rect">
            <a:avLst/>
          </a:prstGeom>
          <a:ln w="12700">
            <a:miter lim="400000"/>
          </a:ln>
        </p:spPr>
        <p:txBody>
          <a:bodyPr wrap="none" lIns="50800" tIns="50800" rIns="50800" bIns="50800">
            <a:spAutoFit/>
          </a:bodyPr>
          <a:lstStyle>
            <a:lvl1pPr>
              <a:defRPr sz="1500">
                <a:latin typeface="+mj-lt"/>
                <a:ea typeface="+mj-ea"/>
                <a:cs typeface="+mj-cs"/>
                <a:sym typeface="Calibri Light"/>
              </a:defRPr>
            </a:lvl1pPr>
          </a:lstStyle>
          <a:p>
            <a:fld id="{86CB4B4D-7CA3-9044-876B-883B54F8677D}" type="slidenum">
              <a:rPr/>
              <a:t>‹#›</a:t>
            </a:fld>
            <a:endParaRPr/>
          </a:p>
        </p:txBody>
      </p:sp>
    </p:spTree>
    <p:extLst>
      <p:ext uri="{BB962C8B-B14F-4D97-AF65-F5344CB8AC3E}">
        <p14:creationId xmlns:p14="http://schemas.microsoft.com/office/powerpoint/2010/main" val="698627217"/>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Lst>
  <p:transition spd="med"/>
  <p:txStyles>
    <p:titleStyle>
      <a:lvl1pPr marL="0" marR="0" indent="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1pPr>
      <a:lvl2pPr marL="0" marR="0" indent="2286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2pPr>
      <a:lvl3pPr marL="0" marR="0" indent="4572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3pPr>
      <a:lvl4pPr marL="0" marR="0" indent="6858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4pPr>
      <a:lvl5pPr marL="0" marR="0" indent="9144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5pPr>
      <a:lvl6pPr marL="0" marR="0" indent="11430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6pPr>
      <a:lvl7pPr marL="0" marR="0" indent="13716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7pPr>
      <a:lvl8pPr marL="0" marR="0" indent="16002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8pPr>
      <a:lvl9pPr marL="0" marR="0" indent="18288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9pPr>
    </p:titleStyle>
    <p:bodyStyle>
      <a:lvl1pPr marL="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1pPr>
      <a:lvl2pPr marL="635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2pPr>
      <a:lvl3pPr marL="1270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3pPr>
      <a:lvl4pPr marL="1905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4pPr>
      <a:lvl5pPr marL="2540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5pPr>
      <a:lvl6pPr marL="3480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6pPr>
      <a:lvl7pPr marL="4115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7pPr>
      <a:lvl8pPr marL="4750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8pPr>
      <a:lvl9pPr marL="5385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9pPr>
    </p:bodyStyle>
    <p:otherStyle>
      <a:lvl1pPr marL="0" marR="0" indent="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1pPr>
      <a:lvl2pPr marL="0" marR="0" indent="2286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2pPr>
      <a:lvl3pPr marL="0" marR="0" indent="4572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3pPr>
      <a:lvl4pPr marL="0" marR="0" indent="6858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4pPr>
      <a:lvl5pPr marL="0" marR="0" indent="9144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5pPr>
      <a:lvl6pPr marL="0" marR="0" indent="11430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6pPr>
      <a:lvl7pPr marL="0" marR="0" indent="13716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7pPr>
      <a:lvl8pPr marL="0" marR="0" indent="16002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8pPr>
      <a:lvl9pPr marL="0" marR="0" indent="18288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Shape 3"/>
          <p:cNvSpPr/>
          <p:nvPr/>
        </p:nvSpPr>
        <p:spPr>
          <a:xfrm>
            <a:off x="1605010" y="6664775"/>
            <a:ext cx="1382488"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4" name="Shape 4"/>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5" name="Shape 5"/>
          <p:cNvSpPr>
            <a:spLocks noGrp="1"/>
          </p:cNvSpPr>
          <p:nvPr>
            <p:ph type="body" idx="1"/>
          </p:nvPr>
        </p:nvSpPr>
        <p:spPr>
          <a:xfrm>
            <a:off x="1689100" y="3260802"/>
            <a:ext cx="21005800" cy="9207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6" name="Shape 6"/>
          <p:cNvSpPr>
            <a:spLocks noGrp="1"/>
          </p:cNvSpPr>
          <p:nvPr>
            <p:ph type="sldNum" sz="quarter" idx="2"/>
          </p:nvPr>
        </p:nvSpPr>
        <p:spPr>
          <a:xfrm>
            <a:off x="12185650" y="13081000"/>
            <a:ext cx="307405" cy="288157"/>
          </a:xfrm>
          <a:prstGeom prst="rect">
            <a:avLst/>
          </a:prstGeom>
          <a:ln w="12700">
            <a:miter lim="400000"/>
          </a:ln>
        </p:spPr>
        <p:txBody>
          <a:bodyPr wrap="none" lIns="50800" tIns="50800" rIns="50800" bIns="50800">
            <a:spAutoFit/>
          </a:bodyPr>
          <a:lstStyle>
            <a:lvl1pPr>
              <a:defRPr sz="1500">
                <a:latin typeface="+mj-lt"/>
                <a:ea typeface="+mj-ea"/>
                <a:cs typeface="+mj-cs"/>
                <a:sym typeface="Calibri Light"/>
              </a:defRPr>
            </a:lvl1pPr>
          </a:lstStyle>
          <a:p>
            <a:fld id="{86CB4B4D-7CA3-9044-876B-883B54F8677D}" type="slidenum">
              <a:rPr/>
              <a:t>‹#›</a:t>
            </a:fld>
            <a:endParaRPr/>
          </a:p>
        </p:txBody>
      </p:sp>
    </p:spTree>
    <p:extLst>
      <p:ext uri="{BB962C8B-B14F-4D97-AF65-F5344CB8AC3E}">
        <p14:creationId xmlns:p14="http://schemas.microsoft.com/office/powerpoint/2010/main" val="2106634662"/>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Lst>
  <p:transition spd="med"/>
  <p:txStyles>
    <p:titleStyle>
      <a:lvl1pPr marL="0" marR="0" indent="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1pPr>
      <a:lvl2pPr marL="0" marR="0" indent="2286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2pPr>
      <a:lvl3pPr marL="0" marR="0" indent="4572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3pPr>
      <a:lvl4pPr marL="0" marR="0" indent="6858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4pPr>
      <a:lvl5pPr marL="0" marR="0" indent="9144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5pPr>
      <a:lvl6pPr marL="0" marR="0" indent="11430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6pPr>
      <a:lvl7pPr marL="0" marR="0" indent="13716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7pPr>
      <a:lvl8pPr marL="0" marR="0" indent="16002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8pPr>
      <a:lvl9pPr marL="0" marR="0" indent="18288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9pPr>
    </p:titleStyle>
    <p:bodyStyle>
      <a:lvl1pPr marL="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1pPr>
      <a:lvl2pPr marL="635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2pPr>
      <a:lvl3pPr marL="1270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3pPr>
      <a:lvl4pPr marL="1905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4pPr>
      <a:lvl5pPr marL="2540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5pPr>
      <a:lvl6pPr marL="3480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6pPr>
      <a:lvl7pPr marL="4115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7pPr>
      <a:lvl8pPr marL="4750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8pPr>
      <a:lvl9pPr marL="5385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9pPr>
    </p:bodyStyle>
    <p:otherStyle>
      <a:lvl1pPr marL="0" marR="0" indent="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1pPr>
      <a:lvl2pPr marL="0" marR="0" indent="2286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2pPr>
      <a:lvl3pPr marL="0" marR="0" indent="4572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3pPr>
      <a:lvl4pPr marL="0" marR="0" indent="6858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4pPr>
      <a:lvl5pPr marL="0" marR="0" indent="9144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5pPr>
      <a:lvl6pPr marL="0" marR="0" indent="11430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6pPr>
      <a:lvl7pPr marL="0" marR="0" indent="13716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7pPr>
      <a:lvl8pPr marL="0" marR="0" indent="16002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8pPr>
      <a:lvl9pPr marL="0" marR="0" indent="18288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Shape 3"/>
          <p:cNvSpPr/>
          <p:nvPr/>
        </p:nvSpPr>
        <p:spPr>
          <a:xfrm>
            <a:off x="1605010" y="6664775"/>
            <a:ext cx="1382488"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4" name="Shape 4"/>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5" name="Shape 5"/>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6" name="Shape 6"/>
          <p:cNvSpPr>
            <a:spLocks noGrp="1"/>
          </p:cNvSpPr>
          <p:nvPr>
            <p:ph type="sldNum" sz="quarter" idx="2"/>
          </p:nvPr>
        </p:nvSpPr>
        <p:spPr>
          <a:xfrm>
            <a:off x="12185650" y="13081000"/>
            <a:ext cx="307405" cy="288157"/>
          </a:xfrm>
          <a:prstGeom prst="rect">
            <a:avLst/>
          </a:prstGeom>
          <a:ln w="12700">
            <a:miter lim="400000"/>
          </a:ln>
        </p:spPr>
        <p:txBody>
          <a:bodyPr wrap="none" lIns="50800" tIns="50800" rIns="50800" bIns="50800">
            <a:spAutoFit/>
          </a:bodyPr>
          <a:lstStyle>
            <a:lvl1pPr>
              <a:defRPr sz="1500">
                <a:latin typeface="+mj-lt"/>
                <a:ea typeface="+mj-ea"/>
                <a:cs typeface="+mj-cs"/>
                <a:sym typeface="Calibri Light"/>
              </a:defRPr>
            </a:lvl1pPr>
          </a:lstStyle>
          <a:p>
            <a:fld id="{86CB4B4D-7CA3-9044-876B-883B54F8677D}" type="slidenum">
              <a:rPr/>
              <a:t>‹#›</a:t>
            </a:fld>
            <a:endParaRPr/>
          </a:p>
        </p:txBody>
      </p:sp>
    </p:spTree>
    <p:extLst>
      <p:ext uri="{BB962C8B-B14F-4D97-AF65-F5344CB8AC3E}">
        <p14:creationId xmlns:p14="http://schemas.microsoft.com/office/powerpoint/2010/main" val="698180471"/>
      </p:ext>
    </p:extLst>
  </p:cSld>
  <p:clrMap bg1="lt1" tx1="dk1" bg2="lt2" tx2="dk2" accent1="accent1" accent2="accent2" accent3="accent3" accent4="accent4" accent5="accent5" accent6="accent6" hlink="hlink" folHlink="folHlink"/>
  <p:sldLayoutIdLst>
    <p:sldLayoutId id="2147484627" r:id="rId1"/>
    <p:sldLayoutId id="2147484628" r:id="rId2"/>
    <p:sldLayoutId id="2147484629" r:id="rId3"/>
    <p:sldLayoutId id="2147484630" r:id="rId4"/>
  </p:sldLayoutIdLst>
  <p:transition spd="med"/>
  <p:txStyles>
    <p:titleStyle>
      <a:lvl1pPr marL="0" marR="0" indent="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1pPr>
      <a:lvl2pPr marL="0" marR="0" indent="2286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2pPr>
      <a:lvl3pPr marL="0" marR="0" indent="4572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3pPr>
      <a:lvl4pPr marL="0" marR="0" indent="6858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4pPr>
      <a:lvl5pPr marL="0" marR="0" indent="9144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5pPr>
      <a:lvl6pPr marL="0" marR="0" indent="11430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6pPr>
      <a:lvl7pPr marL="0" marR="0" indent="13716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7pPr>
      <a:lvl8pPr marL="0" marR="0" indent="16002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8pPr>
      <a:lvl9pPr marL="0" marR="0" indent="18288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9pPr>
    </p:titleStyle>
    <p:bodyStyle>
      <a:lvl1pPr marL="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1pPr>
      <a:lvl2pPr marL="635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2pPr>
      <a:lvl3pPr marL="1270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3pPr>
      <a:lvl4pPr marL="1905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4pPr>
      <a:lvl5pPr marL="2540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5pPr>
      <a:lvl6pPr marL="3480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6pPr>
      <a:lvl7pPr marL="4115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7pPr>
      <a:lvl8pPr marL="4750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8pPr>
      <a:lvl9pPr marL="5385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9pPr>
    </p:bodyStyle>
    <p:otherStyle>
      <a:lvl1pPr marL="0" marR="0" indent="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1pPr>
      <a:lvl2pPr marL="0" marR="0" indent="2286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2pPr>
      <a:lvl3pPr marL="0" marR="0" indent="4572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3pPr>
      <a:lvl4pPr marL="0" marR="0" indent="6858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4pPr>
      <a:lvl5pPr marL="0" marR="0" indent="9144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5pPr>
      <a:lvl6pPr marL="0" marR="0" indent="11430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6pPr>
      <a:lvl7pPr marL="0" marR="0" indent="13716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7pPr>
      <a:lvl8pPr marL="0" marR="0" indent="16002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8pPr>
      <a:lvl9pPr marL="0" marR="0" indent="18288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Shape 3"/>
          <p:cNvSpPr/>
          <p:nvPr/>
        </p:nvSpPr>
        <p:spPr>
          <a:xfrm>
            <a:off x="1605010" y="6664775"/>
            <a:ext cx="1382488"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4" name="Shape 4"/>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5" name="Shape 5"/>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6" name="Shape 6"/>
          <p:cNvSpPr>
            <a:spLocks noGrp="1"/>
          </p:cNvSpPr>
          <p:nvPr>
            <p:ph type="sldNum" sz="quarter" idx="2"/>
          </p:nvPr>
        </p:nvSpPr>
        <p:spPr>
          <a:xfrm>
            <a:off x="12185650" y="13081000"/>
            <a:ext cx="307405" cy="288157"/>
          </a:xfrm>
          <a:prstGeom prst="rect">
            <a:avLst/>
          </a:prstGeom>
          <a:ln w="12700">
            <a:miter lim="400000"/>
          </a:ln>
        </p:spPr>
        <p:txBody>
          <a:bodyPr wrap="none" lIns="50800" tIns="50800" rIns="50800" bIns="50800">
            <a:spAutoFit/>
          </a:bodyPr>
          <a:lstStyle>
            <a:lvl1pPr>
              <a:defRPr sz="1500">
                <a:latin typeface="+mj-lt"/>
                <a:ea typeface="+mj-ea"/>
                <a:cs typeface="+mj-cs"/>
                <a:sym typeface="Calibri Light"/>
              </a:defRPr>
            </a:lvl1pPr>
          </a:lstStyle>
          <a:p>
            <a:fld id="{86CB4B4D-7CA3-9044-876B-883B54F8677D}" type="slidenum">
              <a:rPr/>
              <a:t>‹#›</a:t>
            </a:fld>
            <a:endParaRPr/>
          </a:p>
        </p:txBody>
      </p:sp>
    </p:spTree>
    <p:extLst>
      <p:ext uri="{BB962C8B-B14F-4D97-AF65-F5344CB8AC3E}">
        <p14:creationId xmlns:p14="http://schemas.microsoft.com/office/powerpoint/2010/main" val="1606220797"/>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Lst>
  <p:transition spd="med"/>
  <p:txStyles>
    <p:titleStyle>
      <a:lvl1pPr marL="0" marR="0" indent="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1pPr>
      <a:lvl2pPr marL="0" marR="0" indent="2286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2pPr>
      <a:lvl3pPr marL="0" marR="0" indent="4572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3pPr>
      <a:lvl4pPr marL="0" marR="0" indent="6858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4pPr>
      <a:lvl5pPr marL="0" marR="0" indent="9144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5pPr>
      <a:lvl6pPr marL="0" marR="0" indent="11430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6pPr>
      <a:lvl7pPr marL="0" marR="0" indent="13716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7pPr>
      <a:lvl8pPr marL="0" marR="0" indent="16002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8pPr>
      <a:lvl9pPr marL="0" marR="0" indent="18288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9pPr>
    </p:titleStyle>
    <p:bodyStyle>
      <a:lvl1pPr marL="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1pPr>
      <a:lvl2pPr marL="635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2pPr>
      <a:lvl3pPr marL="1270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3pPr>
      <a:lvl4pPr marL="1905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4pPr>
      <a:lvl5pPr marL="2540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5pPr>
      <a:lvl6pPr marL="3480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6pPr>
      <a:lvl7pPr marL="4115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7pPr>
      <a:lvl8pPr marL="4750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8pPr>
      <a:lvl9pPr marL="5385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9pPr>
    </p:bodyStyle>
    <p:otherStyle>
      <a:lvl1pPr marL="0" marR="0" indent="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1pPr>
      <a:lvl2pPr marL="0" marR="0" indent="2286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2pPr>
      <a:lvl3pPr marL="0" marR="0" indent="4572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3pPr>
      <a:lvl4pPr marL="0" marR="0" indent="6858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4pPr>
      <a:lvl5pPr marL="0" marR="0" indent="9144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5pPr>
      <a:lvl6pPr marL="0" marR="0" indent="11430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6pPr>
      <a:lvl7pPr marL="0" marR="0" indent="13716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7pPr>
      <a:lvl8pPr marL="0" marR="0" indent="16002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8pPr>
      <a:lvl9pPr marL="0" marR="0" indent="18288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Shape 3"/>
          <p:cNvSpPr/>
          <p:nvPr/>
        </p:nvSpPr>
        <p:spPr>
          <a:xfrm>
            <a:off x="1605010" y="6664775"/>
            <a:ext cx="1382488"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4" name="Shape 4"/>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5" name="Shape 5"/>
          <p:cNvSpPr>
            <a:spLocks noGrp="1"/>
          </p:cNvSpPr>
          <p:nvPr>
            <p:ph type="body" idx="1"/>
          </p:nvPr>
        </p:nvSpPr>
        <p:spPr>
          <a:xfrm>
            <a:off x="1689100" y="3283104"/>
            <a:ext cx="21005800" cy="9207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6" name="Shape 6"/>
          <p:cNvSpPr>
            <a:spLocks noGrp="1"/>
          </p:cNvSpPr>
          <p:nvPr>
            <p:ph type="sldNum" sz="quarter" idx="2"/>
          </p:nvPr>
        </p:nvSpPr>
        <p:spPr>
          <a:xfrm>
            <a:off x="12185650" y="13081000"/>
            <a:ext cx="307405" cy="288157"/>
          </a:xfrm>
          <a:prstGeom prst="rect">
            <a:avLst/>
          </a:prstGeom>
          <a:ln w="12700">
            <a:miter lim="400000"/>
          </a:ln>
        </p:spPr>
        <p:txBody>
          <a:bodyPr wrap="none" lIns="50800" tIns="50800" rIns="50800" bIns="50800">
            <a:spAutoFit/>
          </a:bodyPr>
          <a:lstStyle>
            <a:lvl1pPr>
              <a:defRPr sz="1500">
                <a:latin typeface="+mj-lt"/>
                <a:ea typeface="+mj-ea"/>
                <a:cs typeface="+mj-cs"/>
                <a:sym typeface="Calibri Light"/>
              </a:defRPr>
            </a:lvl1pPr>
          </a:lstStyle>
          <a:p>
            <a:fld id="{86CB4B4D-7CA3-9044-876B-883B54F8677D}" type="slidenum">
              <a:rPr/>
              <a:t>‹#›</a:t>
            </a:fld>
            <a:endParaRPr/>
          </a:p>
        </p:txBody>
      </p:sp>
    </p:spTree>
    <p:extLst>
      <p:ext uri="{BB962C8B-B14F-4D97-AF65-F5344CB8AC3E}">
        <p14:creationId xmlns:p14="http://schemas.microsoft.com/office/powerpoint/2010/main" val="207647834"/>
      </p:ext>
    </p:extLst>
  </p:cSld>
  <p:clrMap bg1="lt1" tx1="dk1" bg2="lt2" tx2="dk2" accent1="accent1" accent2="accent2" accent3="accent3" accent4="accent4" accent5="accent5" accent6="accent6" hlink="hlink" folHlink="folHlink"/>
  <p:sldLayoutIdLst>
    <p:sldLayoutId id="2147483954" r:id="rId1"/>
    <p:sldLayoutId id="2147483955" r:id="rId2"/>
    <p:sldLayoutId id="2147483956" r:id="rId3"/>
    <p:sldLayoutId id="2147483957" r:id="rId4"/>
    <p:sldLayoutId id="2147483958" r:id="rId5"/>
  </p:sldLayoutIdLst>
  <p:transition spd="med"/>
  <p:txStyles>
    <p:titleStyle>
      <a:lvl1pPr marL="0" marR="0" indent="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1pPr>
      <a:lvl2pPr marL="0" marR="0" indent="2286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2pPr>
      <a:lvl3pPr marL="0" marR="0" indent="4572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3pPr>
      <a:lvl4pPr marL="0" marR="0" indent="6858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4pPr>
      <a:lvl5pPr marL="0" marR="0" indent="9144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5pPr>
      <a:lvl6pPr marL="0" marR="0" indent="11430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6pPr>
      <a:lvl7pPr marL="0" marR="0" indent="13716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7pPr>
      <a:lvl8pPr marL="0" marR="0" indent="16002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8pPr>
      <a:lvl9pPr marL="0" marR="0" indent="18288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9pPr>
    </p:titleStyle>
    <p:bodyStyle>
      <a:lvl1pPr marL="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1pPr>
      <a:lvl2pPr marL="635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2pPr>
      <a:lvl3pPr marL="1270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3pPr>
      <a:lvl4pPr marL="1905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4pPr>
      <a:lvl5pPr marL="2540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5pPr>
      <a:lvl6pPr marL="3480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6pPr>
      <a:lvl7pPr marL="4115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7pPr>
      <a:lvl8pPr marL="4750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8pPr>
      <a:lvl9pPr marL="5385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9pPr>
    </p:bodyStyle>
    <p:otherStyle>
      <a:lvl1pPr marL="0" marR="0" indent="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1pPr>
      <a:lvl2pPr marL="0" marR="0" indent="2286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2pPr>
      <a:lvl3pPr marL="0" marR="0" indent="4572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3pPr>
      <a:lvl4pPr marL="0" marR="0" indent="6858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4pPr>
      <a:lvl5pPr marL="0" marR="0" indent="9144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5pPr>
      <a:lvl6pPr marL="0" marR="0" indent="11430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6pPr>
      <a:lvl7pPr marL="0" marR="0" indent="13716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7pPr>
      <a:lvl8pPr marL="0" marR="0" indent="16002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8pPr>
      <a:lvl9pPr marL="0" marR="0" indent="18288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Shape 3"/>
          <p:cNvSpPr/>
          <p:nvPr/>
        </p:nvSpPr>
        <p:spPr>
          <a:xfrm>
            <a:off x="1605010" y="6664775"/>
            <a:ext cx="1382488"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4" name="Shape 4"/>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5" name="Shape 5"/>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6" name="Shape 6"/>
          <p:cNvSpPr>
            <a:spLocks noGrp="1"/>
          </p:cNvSpPr>
          <p:nvPr>
            <p:ph type="sldNum" sz="quarter" idx="2"/>
          </p:nvPr>
        </p:nvSpPr>
        <p:spPr>
          <a:xfrm>
            <a:off x="12185650" y="13081000"/>
            <a:ext cx="307405" cy="288157"/>
          </a:xfrm>
          <a:prstGeom prst="rect">
            <a:avLst/>
          </a:prstGeom>
          <a:ln w="12700">
            <a:miter lim="400000"/>
          </a:ln>
        </p:spPr>
        <p:txBody>
          <a:bodyPr wrap="none" lIns="50800" tIns="50800" rIns="50800" bIns="50800">
            <a:spAutoFit/>
          </a:bodyPr>
          <a:lstStyle>
            <a:lvl1pPr>
              <a:defRPr sz="1500">
                <a:latin typeface="+mj-lt"/>
                <a:ea typeface="+mj-ea"/>
                <a:cs typeface="+mj-cs"/>
                <a:sym typeface="Calibri Light"/>
              </a:defRPr>
            </a:lvl1pPr>
          </a:lstStyle>
          <a:p>
            <a:fld id="{86CB4B4D-7CA3-9044-876B-883B54F8677D}" type="slidenum">
              <a:rPr/>
              <a:t>‹#›</a:t>
            </a:fld>
            <a:endParaRPr/>
          </a:p>
        </p:txBody>
      </p:sp>
    </p:spTree>
    <p:extLst>
      <p:ext uri="{BB962C8B-B14F-4D97-AF65-F5344CB8AC3E}">
        <p14:creationId xmlns:p14="http://schemas.microsoft.com/office/powerpoint/2010/main" val="982942990"/>
      </p:ext>
    </p:extLst>
  </p:cSld>
  <p:clrMap bg1="lt1" tx1="dk1" bg2="lt2" tx2="dk2" accent1="accent1" accent2="accent2" accent3="accent3" accent4="accent4" accent5="accent5" accent6="accent6" hlink="hlink" folHlink="folHlink"/>
  <p:sldLayoutIdLst>
    <p:sldLayoutId id="2147484001" r:id="rId1"/>
    <p:sldLayoutId id="2147484050" r:id="rId2"/>
    <p:sldLayoutId id="2147484002" r:id="rId3"/>
    <p:sldLayoutId id="2147484003" r:id="rId4"/>
  </p:sldLayoutIdLst>
  <p:transition spd="med"/>
  <p:txStyles>
    <p:titleStyle>
      <a:lvl1pPr marL="0" marR="0" indent="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1pPr>
      <a:lvl2pPr marL="0" marR="0" indent="2286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2pPr>
      <a:lvl3pPr marL="0" marR="0" indent="4572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3pPr>
      <a:lvl4pPr marL="0" marR="0" indent="6858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4pPr>
      <a:lvl5pPr marL="0" marR="0" indent="9144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5pPr>
      <a:lvl6pPr marL="0" marR="0" indent="11430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6pPr>
      <a:lvl7pPr marL="0" marR="0" indent="13716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7pPr>
      <a:lvl8pPr marL="0" marR="0" indent="16002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8pPr>
      <a:lvl9pPr marL="0" marR="0" indent="18288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9pPr>
    </p:titleStyle>
    <p:bodyStyle>
      <a:lvl1pPr marL="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1pPr>
      <a:lvl2pPr marL="635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2pPr>
      <a:lvl3pPr marL="1270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3pPr>
      <a:lvl4pPr marL="1905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4pPr>
      <a:lvl5pPr marL="2540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5pPr>
      <a:lvl6pPr marL="3480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6pPr>
      <a:lvl7pPr marL="4115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7pPr>
      <a:lvl8pPr marL="4750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8pPr>
      <a:lvl9pPr marL="5385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9pPr>
    </p:bodyStyle>
    <p:otherStyle>
      <a:lvl1pPr marL="0" marR="0" indent="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1pPr>
      <a:lvl2pPr marL="0" marR="0" indent="2286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2pPr>
      <a:lvl3pPr marL="0" marR="0" indent="4572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3pPr>
      <a:lvl4pPr marL="0" marR="0" indent="6858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4pPr>
      <a:lvl5pPr marL="0" marR="0" indent="9144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5pPr>
      <a:lvl6pPr marL="0" marR="0" indent="11430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6pPr>
      <a:lvl7pPr marL="0" marR="0" indent="13716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7pPr>
      <a:lvl8pPr marL="0" marR="0" indent="16002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8pPr>
      <a:lvl9pPr marL="0" marR="0" indent="18288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Shape 3"/>
          <p:cNvSpPr/>
          <p:nvPr/>
        </p:nvSpPr>
        <p:spPr>
          <a:xfrm>
            <a:off x="1605010" y="6664775"/>
            <a:ext cx="1382488"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4" name="Shape 4"/>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5" name="Shape 5"/>
          <p:cNvSpPr>
            <a:spLocks noGrp="1"/>
          </p:cNvSpPr>
          <p:nvPr>
            <p:ph type="body" idx="1"/>
          </p:nvPr>
        </p:nvSpPr>
        <p:spPr>
          <a:xfrm>
            <a:off x="1689100" y="3260802"/>
            <a:ext cx="21005800" cy="9207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6" name="Shape 6"/>
          <p:cNvSpPr>
            <a:spLocks noGrp="1"/>
          </p:cNvSpPr>
          <p:nvPr>
            <p:ph type="sldNum" sz="quarter" idx="2"/>
          </p:nvPr>
        </p:nvSpPr>
        <p:spPr>
          <a:xfrm>
            <a:off x="12185650" y="13081000"/>
            <a:ext cx="307405" cy="288157"/>
          </a:xfrm>
          <a:prstGeom prst="rect">
            <a:avLst/>
          </a:prstGeom>
          <a:ln w="12700">
            <a:miter lim="400000"/>
          </a:ln>
        </p:spPr>
        <p:txBody>
          <a:bodyPr wrap="none" lIns="50800" tIns="50800" rIns="50800" bIns="50800">
            <a:spAutoFit/>
          </a:bodyPr>
          <a:lstStyle>
            <a:lvl1pPr>
              <a:defRPr sz="1500">
                <a:latin typeface="+mj-lt"/>
                <a:ea typeface="+mj-ea"/>
                <a:cs typeface="+mj-cs"/>
                <a:sym typeface="Calibri Light"/>
              </a:defRPr>
            </a:lvl1pPr>
          </a:lstStyle>
          <a:p>
            <a:fld id="{86CB4B4D-7CA3-9044-876B-883B54F8677D}" type="slidenum">
              <a:rPr/>
              <a:t>‹#›</a:t>
            </a:fld>
            <a:endParaRPr/>
          </a:p>
        </p:txBody>
      </p:sp>
    </p:spTree>
    <p:extLst>
      <p:ext uri="{BB962C8B-B14F-4D97-AF65-F5344CB8AC3E}">
        <p14:creationId xmlns:p14="http://schemas.microsoft.com/office/powerpoint/2010/main" val="78876416"/>
      </p:ext>
    </p:extLst>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Lst>
  <p:transition spd="med"/>
  <p:txStyles>
    <p:titleStyle>
      <a:lvl1pPr marL="0" marR="0" indent="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1pPr>
      <a:lvl2pPr marL="0" marR="0" indent="2286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2pPr>
      <a:lvl3pPr marL="0" marR="0" indent="4572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3pPr>
      <a:lvl4pPr marL="0" marR="0" indent="6858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4pPr>
      <a:lvl5pPr marL="0" marR="0" indent="9144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5pPr>
      <a:lvl6pPr marL="0" marR="0" indent="11430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6pPr>
      <a:lvl7pPr marL="0" marR="0" indent="13716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7pPr>
      <a:lvl8pPr marL="0" marR="0" indent="16002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8pPr>
      <a:lvl9pPr marL="0" marR="0" indent="18288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9pPr>
    </p:titleStyle>
    <p:bodyStyle>
      <a:lvl1pPr marL="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1pPr>
      <a:lvl2pPr marL="635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2pPr>
      <a:lvl3pPr marL="1270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3pPr>
      <a:lvl4pPr marL="1905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4pPr>
      <a:lvl5pPr marL="2540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5pPr>
      <a:lvl6pPr marL="3480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6pPr>
      <a:lvl7pPr marL="4115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7pPr>
      <a:lvl8pPr marL="4750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8pPr>
      <a:lvl9pPr marL="5385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9pPr>
    </p:bodyStyle>
    <p:otherStyle>
      <a:lvl1pPr marL="0" marR="0" indent="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1pPr>
      <a:lvl2pPr marL="0" marR="0" indent="2286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2pPr>
      <a:lvl3pPr marL="0" marR="0" indent="4572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3pPr>
      <a:lvl4pPr marL="0" marR="0" indent="6858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4pPr>
      <a:lvl5pPr marL="0" marR="0" indent="9144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5pPr>
      <a:lvl6pPr marL="0" marR="0" indent="11430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6pPr>
      <a:lvl7pPr marL="0" marR="0" indent="13716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7pPr>
      <a:lvl8pPr marL="0" marR="0" indent="16002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8pPr>
      <a:lvl9pPr marL="0" marR="0" indent="1828800" algn="l" defTabSz="1828800" rtl="0" eaLnBrk="1" latinLnBrk="0" hangingPunct="1">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8.xml"/><Relationship Id="rId1" Type="http://schemas.openxmlformats.org/officeDocument/2006/relationships/slideLayout" Target="../slideLayouts/slideLayout68.xml"/><Relationship Id="rId4" Type="http://schemas.openxmlformats.org/officeDocument/2006/relationships/image" Target="../media/image25.emf"/></Relationships>
</file>

<file path=ppt/slides/_rels/slide1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1.emf"/><Relationship Id="rId1" Type="http://schemas.openxmlformats.org/officeDocument/2006/relationships/slideLayout" Target="../slideLayouts/slideLayout67.xml"/><Relationship Id="rId5" Type="http://schemas.openxmlformats.org/officeDocument/2006/relationships/image" Target="../media/image28.emf"/><Relationship Id="rId4" Type="http://schemas.openxmlformats.org/officeDocument/2006/relationships/image" Target="../media/image27.emf"/></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1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7.xml"/><Relationship Id="rId4" Type="http://schemas.openxmlformats.org/officeDocument/2006/relationships/image" Target="../media/image35.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47.xml"/><Relationship Id="rId4" Type="http://schemas.openxmlformats.org/officeDocument/2006/relationships/image" Target="../media/image23.emf"/></Relationships>
</file>

<file path=ppt/slides/_rels/slide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7.xml"/><Relationship Id="rId1" Type="http://schemas.openxmlformats.org/officeDocument/2006/relationships/slideLayout" Target="../slideLayouts/slideLayout67.xml"/><Relationship Id="rId4" Type="http://schemas.openxmlformats.org/officeDocument/2006/relationships/image" Target="../media/image2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6" name="Shape 2746"/>
          <p:cNvSpPr>
            <a:spLocks noGrp="1"/>
          </p:cNvSpPr>
          <p:nvPr>
            <p:ph type="title"/>
          </p:nvPr>
        </p:nvSpPr>
        <p:spPr>
          <a:prstGeom prst="rect">
            <a:avLst/>
          </a:prstGeom>
        </p:spPr>
        <p:txBody>
          <a:bodyPr/>
          <a:lstStyle/>
          <a:p>
            <a:r>
              <a:rPr lang="en-US" dirty="0"/>
              <a:t>&lt;Title&gt;</a:t>
            </a:r>
            <a:endParaRPr dirty="0"/>
          </a:p>
        </p:txBody>
      </p:sp>
      <p:sp>
        <p:nvSpPr>
          <p:cNvPr id="2743" name="Shape 2743"/>
          <p:cNvSpPr/>
          <p:nvPr/>
        </p:nvSpPr>
        <p:spPr>
          <a:xfrm rot="8597967">
            <a:off x="12043543" y="4378528"/>
            <a:ext cx="5609135" cy="5463943"/>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a:ln w="12700">
            <a:miter lim="400000"/>
          </a:ln>
        </p:spPr>
        <p:txBody>
          <a:bodyPr lIns="0" tIns="0" rIns="0" bIns="0"/>
          <a:lstStyle/>
          <a:p>
            <a:pPr>
              <a:lnSpc>
                <a:spcPct val="100000"/>
              </a:lnSpc>
              <a:defRPr sz="3600"/>
            </a:pPr>
            <a:endParaRPr/>
          </a:p>
        </p:txBody>
      </p:sp>
      <p:sp>
        <p:nvSpPr>
          <p:cNvPr id="2744" name="Shape 2744"/>
          <p:cNvSpPr/>
          <p:nvPr/>
        </p:nvSpPr>
        <p:spPr>
          <a:xfrm rot="9013392">
            <a:off x="12122066" y="4455017"/>
            <a:ext cx="5452089" cy="5310963"/>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solidFill>
            <a:srgbClr val="000000"/>
          </a:solidFill>
          <a:ln w="12700">
            <a:miter lim="400000"/>
          </a:ln>
        </p:spPr>
        <p:txBody>
          <a:bodyPr lIns="0" tIns="0" rIns="0" bIns="0"/>
          <a:lstStyle/>
          <a:p>
            <a:pPr>
              <a:lnSpc>
                <a:spcPct val="100000"/>
              </a:lnSpc>
              <a:defRPr sz="3600"/>
            </a:pPr>
            <a:endParaRPr/>
          </a:p>
        </p:txBody>
      </p:sp>
      <p:pic>
        <p:nvPicPr>
          <p:cNvPr id="2745" name="pasted-image.pdf"/>
          <p:cNvPicPr>
            <a:picLocks noChangeAspect="1"/>
          </p:cNvPicPr>
          <p:nvPr/>
        </p:nvPicPr>
        <p:blipFill>
          <a:blip r:embed="rId3"/>
          <a:stretch>
            <a:fillRect/>
          </a:stretch>
        </p:blipFill>
        <p:spPr>
          <a:xfrm>
            <a:off x="14414500" y="5581650"/>
            <a:ext cx="2095420" cy="440626"/>
          </a:xfrm>
          <a:prstGeom prst="rect">
            <a:avLst/>
          </a:prstGeom>
          <a:ln w="12700">
            <a:miter lim="400000"/>
          </a:ln>
        </p:spPr>
      </p:pic>
      <p:sp>
        <p:nvSpPr>
          <p:cNvPr id="8" name="Title 5"/>
          <p:cNvSpPr txBox="1">
            <a:spLocks/>
          </p:cNvSpPr>
          <p:nvPr/>
        </p:nvSpPr>
        <p:spPr>
          <a:xfrm>
            <a:off x="11825087" y="6083800"/>
            <a:ext cx="4732076" cy="275920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t">
            <a:noAutofit/>
          </a:bodyPr>
          <a:lstStyle>
            <a:lvl1pPr marL="0" marR="0" indent="0" algn="r" defTabSz="1828800" rtl="0" latinLnBrk="0">
              <a:lnSpc>
                <a:spcPct val="70000"/>
              </a:lnSpc>
              <a:spcBef>
                <a:spcPts val="0"/>
              </a:spcBef>
              <a:spcAft>
                <a:spcPts val="0"/>
              </a:spcAft>
              <a:buClrTx/>
              <a:buSzTx/>
              <a:buFontTx/>
              <a:buNone/>
              <a:tabLst/>
              <a:defRPr sz="7000" b="0" i="0" u="none" strike="noStrike" cap="none" spc="0" baseline="0">
                <a:ln>
                  <a:noFill/>
                </a:ln>
                <a:solidFill>
                  <a:srgbClr val="FFFFFF"/>
                </a:solidFill>
                <a:uFillTx/>
                <a:latin typeface="+mj-lt"/>
                <a:ea typeface="+mj-ea"/>
                <a:cs typeface="+mj-cs"/>
                <a:sym typeface="Calibri Light"/>
              </a:defRPr>
            </a:lvl1pPr>
            <a:lvl2pPr marL="0" marR="0" indent="228600" algn="ctr" defTabSz="825500" rtl="0" latinLnBrk="0">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2pPr>
            <a:lvl3pPr marL="0" marR="0" indent="457200" algn="ctr" defTabSz="825500" rtl="0" latinLnBrk="0">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3pPr>
            <a:lvl4pPr marL="0" marR="0" indent="685800" algn="ctr" defTabSz="825500" rtl="0" latinLnBrk="0">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4pPr>
            <a:lvl5pPr marL="0" marR="0" indent="914400" algn="ctr" defTabSz="825500" rtl="0" latinLnBrk="0">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5pPr>
            <a:lvl6pPr marL="0" marR="0" indent="1143000" algn="ctr" defTabSz="825500" rtl="0" latinLnBrk="0">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6pPr>
            <a:lvl7pPr marL="0" marR="0" indent="1371600" algn="ctr" defTabSz="825500" rtl="0" latinLnBrk="0">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7pPr>
            <a:lvl8pPr marL="0" marR="0" indent="1600200" algn="ctr" defTabSz="825500" rtl="0" latinLnBrk="0">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8pPr>
            <a:lvl9pPr marL="0" marR="0" indent="1828800" algn="ctr" defTabSz="825500" rtl="0" latinLnBrk="0">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9pPr>
          </a:lstStyle>
          <a:p>
            <a:pPr hangingPunct="1"/>
            <a:r>
              <a:rPr lang="en-US" sz="6600" dirty="0"/>
              <a:t>Continuous Delivery &amp; DevOps</a:t>
            </a:r>
          </a:p>
        </p:txBody>
      </p:sp>
    </p:spTree>
    <p:extLst>
      <p:ext uri="{BB962C8B-B14F-4D97-AF65-F5344CB8AC3E}">
        <p14:creationId xmlns:p14="http://schemas.microsoft.com/office/powerpoint/2010/main" val="826311785"/>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0730" y="5486400"/>
            <a:ext cx="6433345" cy="1517728"/>
          </a:xfrm>
        </p:spPr>
        <p:txBody>
          <a:bodyPr/>
          <a:lstStyle/>
          <a:p>
            <a:r>
              <a:rPr lang="en-US" dirty="0"/>
              <a:t>Feedback</a:t>
            </a:r>
          </a:p>
        </p:txBody>
      </p:sp>
      <p:sp>
        <p:nvSpPr>
          <p:cNvPr id="3" name="Text Placeholder 2"/>
          <p:cNvSpPr>
            <a:spLocks noGrp="1"/>
          </p:cNvSpPr>
          <p:nvPr>
            <p:ph type="body" sz="quarter" idx="14"/>
          </p:nvPr>
        </p:nvSpPr>
        <p:spPr>
          <a:xfrm>
            <a:off x="8401795" y="3116277"/>
            <a:ext cx="4001592" cy="487561"/>
          </a:xfrm>
          <a:ln w="12700">
            <a:miter lim="400000"/>
          </a:ln>
        </p:spPr>
        <p:txBody>
          <a:bodyPr lIns="0" tIns="0" rIns="0" bIns="0" anchor="t">
            <a:noAutofit/>
          </a:bodyPr>
          <a:lstStyle/>
          <a:p>
            <a:r>
              <a:rPr lang="en-US" dirty="0"/>
              <a:t>Work safely in a Complex system</a:t>
            </a:r>
          </a:p>
        </p:txBody>
      </p:sp>
      <p:sp>
        <p:nvSpPr>
          <p:cNvPr id="5" name="Text Placeholder 4"/>
          <p:cNvSpPr>
            <a:spLocks noGrp="1"/>
          </p:cNvSpPr>
          <p:nvPr>
            <p:ph type="body" sz="quarter" idx="16"/>
          </p:nvPr>
        </p:nvSpPr>
        <p:spPr>
          <a:xfrm>
            <a:off x="12670742" y="2331569"/>
            <a:ext cx="1968830" cy="1968830"/>
          </a:xfrm>
        </p:spPr>
        <p:txBody>
          <a:bodyPr/>
          <a:lstStyle/>
          <a:p>
            <a:endParaRPr lang="en-US" dirty="0"/>
          </a:p>
        </p:txBody>
      </p:sp>
      <p:sp>
        <p:nvSpPr>
          <p:cNvPr id="6" name="Text Placeholder 5"/>
          <p:cNvSpPr>
            <a:spLocks noGrp="1"/>
          </p:cNvSpPr>
          <p:nvPr>
            <p:ph type="body" sz="quarter" idx="17"/>
          </p:nvPr>
        </p:nvSpPr>
        <p:spPr>
          <a:xfrm>
            <a:off x="8401795" y="6539753"/>
            <a:ext cx="4001592" cy="487561"/>
          </a:xfrm>
        </p:spPr>
        <p:txBody>
          <a:bodyPr/>
          <a:lstStyle/>
          <a:p>
            <a:r>
              <a:rPr lang="en-US" dirty="0"/>
              <a:t>See problems as they occur </a:t>
            </a:r>
          </a:p>
        </p:txBody>
      </p:sp>
      <p:sp>
        <p:nvSpPr>
          <p:cNvPr id="8" name="Text Placeholder 7"/>
          <p:cNvSpPr>
            <a:spLocks noGrp="1"/>
          </p:cNvSpPr>
          <p:nvPr>
            <p:ph type="body" sz="quarter" idx="19"/>
          </p:nvPr>
        </p:nvSpPr>
        <p:spPr>
          <a:xfrm>
            <a:off x="12670742" y="5755045"/>
            <a:ext cx="1968830" cy="1968830"/>
          </a:xfrm>
        </p:spPr>
        <p:txBody>
          <a:bodyPr/>
          <a:lstStyle/>
          <a:p>
            <a:endParaRPr lang="en-US" dirty="0"/>
          </a:p>
        </p:txBody>
      </p:sp>
      <p:sp>
        <p:nvSpPr>
          <p:cNvPr id="9" name="Text Placeholder 8"/>
          <p:cNvSpPr>
            <a:spLocks noGrp="1"/>
          </p:cNvSpPr>
          <p:nvPr>
            <p:ph type="body" sz="quarter" idx="20"/>
          </p:nvPr>
        </p:nvSpPr>
        <p:spPr>
          <a:xfrm>
            <a:off x="8476981" y="9971147"/>
            <a:ext cx="4001592" cy="487562"/>
          </a:xfrm>
        </p:spPr>
        <p:txBody>
          <a:bodyPr/>
          <a:lstStyle/>
          <a:p>
            <a:r>
              <a:rPr lang="en-US" dirty="0"/>
              <a:t>Swarm and Solve problems to build knowledge</a:t>
            </a:r>
          </a:p>
        </p:txBody>
      </p:sp>
      <p:sp>
        <p:nvSpPr>
          <p:cNvPr id="11" name="Text Placeholder 10"/>
          <p:cNvSpPr>
            <a:spLocks noGrp="1"/>
          </p:cNvSpPr>
          <p:nvPr>
            <p:ph type="body" sz="quarter" idx="22"/>
          </p:nvPr>
        </p:nvSpPr>
        <p:spPr>
          <a:xfrm>
            <a:off x="12745928" y="9186439"/>
            <a:ext cx="1968830" cy="1968830"/>
          </a:xfrm>
        </p:spPr>
        <p:txBody>
          <a:bodyPr/>
          <a:lstStyle/>
          <a:p>
            <a:endParaRPr lang="en-US"/>
          </a:p>
        </p:txBody>
      </p:sp>
      <p:sp>
        <p:nvSpPr>
          <p:cNvPr id="13" name="Shape 955"/>
          <p:cNvSpPr>
            <a:spLocks noGrp="1"/>
          </p:cNvSpPr>
          <p:nvPr>
            <p:ph type="body" sz="quarter" idx="19"/>
          </p:nvPr>
        </p:nvSpPr>
        <p:spPr>
          <a:xfrm>
            <a:off x="2900730" y="3443900"/>
            <a:ext cx="1605672" cy="1605672"/>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25400">
            <a:solidFill>
              <a:schemeClr val="accent6">
                <a:hueOff val="-4754211"/>
                <a:satOff val="44162"/>
                <a:lumOff val="5094"/>
              </a:schemeClr>
            </a:solidFill>
            <a:round/>
          </a:ln>
        </p:spPr>
        <p:txBody>
          <a:bodyPr lIns="0" tIns="0" rIns="0" bIns="0" anchor="t">
            <a:noAutofit/>
          </a:bodyPr>
          <a:lstStyle>
            <a:lvl1pPr>
              <a:defRPr>
                <a:noFill/>
              </a:defRPr>
            </a:lvl1pPr>
          </a:lstStyle>
          <a:p>
            <a:pPr marL="0" lvl="0" indent="0" defTabSz="914400">
              <a:lnSpc>
                <a:spcPct val="100000"/>
              </a:lnSpc>
              <a:spcBef>
                <a:spcPts val="0"/>
              </a:spcBef>
              <a:buSzTx/>
              <a:buNone/>
              <a:defRPr sz="1800">
                <a:latin typeface="+mn-lt"/>
                <a:ea typeface="+mn-ea"/>
                <a:cs typeface="+mn-cs"/>
                <a:sym typeface="Calibri"/>
              </a:defRPr>
            </a:pPr>
            <a:r>
              <a:rPr lang="en-US"/>
              <a:t>Click to edit Master text styles</a:t>
            </a:r>
          </a:p>
        </p:txBody>
      </p:sp>
      <p:pic>
        <p:nvPicPr>
          <p:cNvPr id="15" name="Picture 14"/>
          <p:cNvPicPr>
            <a:picLocks noChangeAspect="1"/>
          </p:cNvPicPr>
          <p:nvPr/>
        </p:nvPicPr>
        <p:blipFill>
          <a:blip r:embed="rId3"/>
          <a:stretch>
            <a:fillRect/>
          </a:stretch>
        </p:blipFill>
        <p:spPr>
          <a:xfrm>
            <a:off x="3304569" y="3934639"/>
            <a:ext cx="797994" cy="697346"/>
          </a:xfrm>
          <a:prstGeom prst="rect">
            <a:avLst/>
          </a:prstGeom>
        </p:spPr>
      </p:pic>
      <p:sp>
        <p:nvSpPr>
          <p:cNvPr id="14" name="Text Placeholder 2"/>
          <p:cNvSpPr>
            <a:spLocks noGrp="1"/>
          </p:cNvSpPr>
          <p:nvPr>
            <p:ph type="body" sz="quarter" idx="14"/>
          </p:nvPr>
        </p:nvSpPr>
        <p:spPr>
          <a:xfrm>
            <a:off x="16298780" y="4353102"/>
            <a:ext cx="4001592" cy="487561"/>
          </a:xfrm>
          <a:ln w="12700">
            <a:miter lim="400000"/>
          </a:ln>
        </p:spPr>
        <p:txBody>
          <a:bodyPr lIns="0" tIns="0" rIns="0" bIns="0" anchor="t">
            <a:noAutofit/>
          </a:bodyPr>
          <a:lstStyle/>
          <a:p>
            <a:r>
              <a:rPr lang="en-US" dirty="0"/>
              <a:t>Keep pushing quality close to the source</a:t>
            </a:r>
          </a:p>
        </p:txBody>
      </p:sp>
      <p:sp>
        <p:nvSpPr>
          <p:cNvPr id="19" name="Text Placeholder 4"/>
          <p:cNvSpPr>
            <a:spLocks noGrp="1"/>
          </p:cNvSpPr>
          <p:nvPr>
            <p:ph type="body" sz="quarter" idx="16"/>
          </p:nvPr>
        </p:nvSpPr>
        <p:spPr>
          <a:xfrm>
            <a:off x="20567727" y="3568394"/>
            <a:ext cx="1968830" cy="1968830"/>
          </a:xfrm>
        </p:spPr>
        <p:txBody>
          <a:bodyPr/>
          <a:lstStyle/>
          <a:p>
            <a:endParaRPr lang="en-US" dirty="0"/>
          </a:p>
        </p:txBody>
      </p:sp>
      <p:sp>
        <p:nvSpPr>
          <p:cNvPr id="21" name="Text Placeholder 2"/>
          <p:cNvSpPr>
            <a:spLocks noGrp="1"/>
          </p:cNvSpPr>
          <p:nvPr>
            <p:ph type="body" sz="quarter" idx="14"/>
          </p:nvPr>
        </p:nvSpPr>
        <p:spPr>
          <a:xfrm>
            <a:off x="16298780" y="8002317"/>
            <a:ext cx="4001592" cy="487561"/>
          </a:xfrm>
          <a:ln w="12700">
            <a:miter lim="400000"/>
          </a:ln>
        </p:spPr>
        <p:txBody>
          <a:bodyPr lIns="0" tIns="0" rIns="0" bIns="0" anchor="t">
            <a:noAutofit/>
          </a:bodyPr>
          <a:lstStyle/>
          <a:p>
            <a:r>
              <a:rPr lang="en-US" dirty="0"/>
              <a:t>Enable Optimization for downstream</a:t>
            </a:r>
          </a:p>
        </p:txBody>
      </p:sp>
      <p:sp>
        <p:nvSpPr>
          <p:cNvPr id="22" name="Text Placeholder 4"/>
          <p:cNvSpPr>
            <a:spLocks noGrp="1"/>
          </p:cNvSpPr>
          <p:nvPr>
            <p:ph type="body" sz="quarter" idx="16"/>
          </p:nvPr>
        </p:nvSpPr>
        <p:spPr>
          <a:xfrm>
            <a:off x="20567727" y="7217609"/>
            <a:ext cx="1968830" cy="1968830"/>
          </a:xfrm>
        </p:spPr>
        <p:txBody>
          <a:bodyPr/>
          <a:lstStyle/>
          <a:p>
            <a:endParaRPr lang="en-US"/>
          </a:p>
        </p:txBody>
      </p:sp>
      <p:sp>
        <p:nvSpPr>
          <p:cNvPr id="24" name="Freeform 307"/>
          <p:cNvSpPr>
            <a:spLocks noChangeAspect="1"/>
          </p:cNvSpPr>
          <p:nvPr/>
        </p:nvSpPr>
        <p:spPr bwMode="auto">
          <a:xfrm>
            <a:off x="21179338" y="7848538"/>
            <a:ext cx="693109" cy="700334"/>
          </a:xfrm>
          <a:custGeom>
            <a:avLst/>
            <a:gdLst>
              <a:gd name="T0" fmla="*/ 44 w 64"/>
              <a:gd name="T1" fmla="*/ 4 h 64"/>
              <a:gd name="T2" fmla="*/ 24 w 64"/>
              <a:gd name="T3" fmla="*/ 24 h 64"/>
              <a:gd name="T4" fmla="*/ 12 w 64"/>
              <a:gd name="T5" fmla="*/ 24 h 64"/>
              <a:gd name="T6" fmla="*/ 0 w 64"/>
              <a:gd name="T7" fmla="*/ 40 h 64"/>
              <a:gd name="T8" fmla="*/ 20 w 64"/>
              <a:gd name="T9" fmla="*/ 38 h 64"/>
              <a:gd name="T10" fmla="*/ 0 w 64"/>
              <a:gd name="T11" fmla="*/ 64 h 64"/>
              <a:gd name="T12" fmla="*/ 26 w 64"/>
              <a:gd name="T13" fmla="*/ 43 h 64"/>
              <a:gd name="T14" fmla="*/ 24 w 64"/>
              <a:gd name="T15" fmla="*/ 64 h 64"/>
              <a:gd name="T16" fmla="*/ 40 w 64"/>
              <a:gd name="T17" fmla="*/ 52 h 64"/>
              <a:gd name="T18" fmla="*/ 40 w 64"/>
              <a:gd name="T19" fmla="*/ 40 h 64"/>
              <a:gd name="T20" fmla="*/ 60 w 64"/>
              <a:gd name="T21" fmla="*/ 20 h 64"/>
              <a:gd name="T22" fmla="*/ 64 w 64"/>
              <a:gd name="T23" fmla="*/ 0 h 64"/>
              <a:gd name="T24" fmla="*/ 44 w 64"/>
              <a:gd name="T25"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44" y="4"/>
                </a:moveTo>
                <a:cubicBezTo>
                  <a:pt x="24" y="24"/>
                  <a:pt x="24" y="24"/>
                  <a:pt x="24" y="24"/>
                </a:cubicBezTo>
                <a:cubicBezTo>
                  <a:pt x="12" y="24"/>
                  <a:pt x="12" y="24"/>
                  <a:pt x="12" y="24"/>
                </a:cubicBezTo>
                <a:cubicBezTo>
                  <a:pt x="0" y="40"/>
                  <a:pt x="0" y="40"/>
                  <a:pt x="0" y="40"/>
                </a:cubicBezTo>
                <a:cubicBezTo>
                  <a:pt x="0" y="40"/>
                  <a:pt x="13" y="36"/>
                  <a:pt x="20" y="38"/>
                </a:cubicBezTo>
                <a:cubicBezTo>
                  <a:pt x="0" y="64"/>
                  <a:pt x="0" y="64"/>
                  <a:pt x="0" y="64"/>
                </a:cubicBezTo>
                <a:cubicBezTo>
                  <a:pt x="26" y="43"/>
                  <a:pt x="26" y="43"/>
                  <a:pt x="26" y="43"/>
                </a:cubicBezTo>
                <a:cubicBezTo>
                  <a:pt x="30" y="52"/>
                  <a:pt x="24" y="64"/>
                  <a:pt x="24" y="64"/>
                </a:cubicBezTo>
                <a:cubicBezTo>
                  <a:pt x="40" y="52"/>
                  <a:pt x="40" y="52"/>
                  <a:pt x="40" y="52"/>
                </a:cubicBezTo>
                <a:cubicBezTo>
                  <a:pt x="40" y="40"/>
                  <a:pt x="40" y="40"/>
                  <a:pt x="40" y="40"/>
                </a:cubicBezTo>
                <a:cubicBezTo>
                  <a:pt x="60" y="20"/>
                  <a:pt x="60" y="20"/>
                  <a:pt x="60" y="20"/>
                </a:cubicBezTo>
                <a:cubicBezTo>
                  <a:pt x="64" y="0"/>
                  <a:pt x="64" y="0"/>
                  <a:pt x="64" y="0"/>
                </a:cubicBezTo>
                <a:lnTo>
                  <a:pt x="44" y="4"/>
                </a:lnTo>
                <a:close/>
              </a:path>
            </a:pathLst>
          </a:custGeom>
          <a:solidFill>
            <a:schemeClr val="accent1"/>
          </a:solidFill>
          <a:ln>
            <a:noFill/>
          </a:ln>
        </p:spPr>
        <p:txBody>
          <a:bodyPr vert="horz" wrap="square" lIns="92172" tIns="46086" rIns="92172" bIns="46086" numCol="1" anchor="t" anchorCtr="0" compatLnSpc="1">
            <a:prstTxWarp prst="textNoShape">
              <a:avLst/>
            </a:prstTxWarp>
          </a:bodyPr>
          <a:lstStyle/>
          <a:p>
            <a:endParaRPr lang="bg-BG"/>
          </a:p>
        </p:txBody>
      </p:sp>
      <p:sp>
        <p:nvSpPr>
          <p:cNvPr id="25" name="Freeform 300"/>
          <p:cNvSpPr>
            <a:spLocks noChangeAspect="1" noEditPoints="1"/>
          </p:cNvSpPr>
          <p:nvPr/>
        </p:nvSpPr>
        <p:spPr bwMode="auto">
          <a:xfrm>
            <a:off x="21198542" y="4246736"/>
            <a:ext cx="733138" cy="640080"/>
          </a:xfrm>
          <a:custGeom>
            <a:avLst/>
            <a:gdLst>
              <a:gd name="T0" fmla="*/ 52 w 64"/>
              <a:gd name="T1" fmla="*/ 8 h 56"/>
              <a:gd name="T2" fmla="*/ 52 w 64"/>
              <a:gd name="T3" fmla="*/ 0 h 56"/>
              <a:gd name="T4" fmla="*/ 12 w 64"/>
              <a:gd name="T5" fmla="*/ 0 h 56"/>
              <a:gd name="T6" fmla="*/ 12 w 64"/>
              <a:gd name="T7" fmla="*/ 8 h 56"/>
              <a:gd name="T8" fmla="*/ 0 w 64"/>
              <a:gd name="T9" fmla="*/ 8 h 56"/>
              <a:gd name="T10" fmla="*/ 0 w 64"/>
              <a:gd name="T11" fmla="*/ 16 h 56"/>
              <a:gd name="T12" fmla="*/ 12 w 64"/>
              <a:gd name="T13" fmla="*/ 28 h 56"/>
              <a:gd name="T14" fmla="*/ 16 w 64"/>
              <a:gd name="T15" fmla="*/ 27 h 56"/>
              <a:gd name="T16" fmla="*/ 28 w 64"/>
              <a:gd name="T17" fmla="*/ 36 h 56"/>
              <a:gd name="T18" fmla="*/ 28 w 64"/>
              <a:gd name="T19" fmla="*/ 48 h 56"/>
              <a:gd name="T20" fmla="*/ 24 w 64"/>
              <a:gd name="T21" fmla="*/ 48 h 56"/>
              <a:gd name="T22" fmla="*/ 16 w 64"/>
              <a:gd name="T23" fmla="*/ 56 h 56"/>
              <a:gd name="T24" fmla="*/ 48 w 64"/>
              <a:gd name="T25" fmla="*/ 56 h 56"/>
              <a:gd name="T26" fmla="*/ 40 w 64"/>
              <a:gd name="T27" fmla="*/ 48 h 56"/>
              <a:gd name="T28" fmla="*/ 36 w 64"/>
              <a:gd name="T29" fmla="*/ 48 h 56"/>
              <a:gd name="T30" fmla="*/ 36 w 64"/>
              <a:gd name="T31" fmla="*/ 36 h 56"/>
              <a:gd name="T32" fmla="*/ 48 w 64"/>
              <a:gd name="T33" fmla="*/ 27 h 56"/>
              <a:gd name="T34" fmla="*/ 52 w 64"/>
              <a:gd name="T35" fmla="*/ 28 h 56"/>
              <a:gd name="T36" fmla="*/ 64 w 64"/>
              <a:gd name="T37" fmla="*/ 16 h 56"/>
              <a:gd name="T38" fmla="*/ 64 w 64"/>
              <a:gd name="T39" fmla="*/ 8 h 56"/>
              <a:gd name="T40" fmla="*/ 52 w 64"/>
              <a:gd name="T41" fmla="*/ 8 h 56"/>
              <a:gd name="T42" fmla="*/ 12 w 64"/>
              <a:gd name="T43" fmla="*/ 23 h 56"/>
              <a:gd name="T44" fmla="*/ 5 w 64"/>
              <a:gd name="T45" fmla="*/ 16 h 56"/>
              <a:gd name="T46" fmla="*/ 5 w 64"/>
              <a:gd name="T47" fmla="*/ 12 h 56"/>
              <a:gd name="T48" fmla="*/ 12 w 64"/>
              <a:gd name="T49" fmla="*/ 12 h 56"/>
              <a:gd name="T50" fmla="*/ 12 w 64"/>
              <a:gd name="T51" fmla="*/ 16 h 56"/>
              <a:gd name="T52" fmla="*/ 13 w 64"/>
              <a:gd name="T53" fmla="*/ 23 h 56"/>
              <a:gd name="T54" fmla="*/ 12 w 64"/>
              <a:gd name="T55" fmla="*/ 23 h 56"/>
              <a:gd name="T56" fmla="*/ 59 w 64"/>
              <a:gd name="T57" fmla="*/ 16 h 56"/>
              <a:gd name="T58" fmla="*/ 52 w 64"/>
              <a:gd name="T59" fmla="*/ 23 h 56"/>
              <a:gd name="T60" fmla="*/ 51 w 64"/>
              <a:gd name="T61" fmla="*/ 23 h 56"/>
              <a:gd name="T62" fmla="*/ 52 w 64"/>
              <a:gd name="T63" fmla="*/ 16 h 56"/>
              <a:gd name="T64" fmla="*/ 52 w 64"/>
              <a:gd name="T65" fmla="*/ 12 h 56"/>
              <a:gd name="T66" fmla="*/ 59 w 64"/>
              <a:gd name="T67" fmla="*/ 12 h 56"/>
              <a:gd name="T68" fmla="*/ 59 w 64"/>
              <a:gd name="T69" fmla="*/ 1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 h="56">
                <a:moveTo>
                  <a:pt x="52" y="8"/>
                </a:moveTo>
                <a:cubicBezTo>
                  <a:pt x="52" y="0"/>
                  <a:pt x="52" y="0"/>
                  <a:pt x="52" y="0"/>
                </a:cubicBezTo>
                <a:cubicBezTo>
                  <a:pt x="12" y="0"/>
                  <a:pt x="12" y="0"/>
                  <a:pt x="12" y="0"/>
                </a:cubicBezTo>
                <a:cubicBezTo>
                  <a:pt x="12" y="8"/>
                  <a:pt x="12" y="8"/>
                  <a:pt x="12" y="8"/>
                </a:cubicBezTo>
                <a:cubicBezTo>
                  <a:pt x="0" y="8"/>
                  <a:pt x="0" y="8"/>
                  <a:pt x="0" y="8"/>
                </a:cubicBezTo>
                <a:cubicBezTo>
                  <a:pt x="0" y="16"/>
                  <a:pt x="0" y="16"/>
                  <a:pt x="0" y="16"/>
                </a:cubicBezTo>
                <a:cubicBezTo>
                  <a:pt x="0" y="23"/>
                  <a:pt x="5" y="28"/>
                  <a:pt x="12" y="28"/>
                </a:cubicBezTo>
                <a:cubicBezTo>
                  <a:pt x="13" y="28"/>
                  <a:pt x="14" y="28"/>
                  <a:pt x="16" y="27"/>
                </a:cubicBezTo>
                <a:cubicBezTo>
                  <a:pt x="18" y="32"/>
                  <a:pt x="23" y="35"/>
                  <a:pt x="28" y="36"/>
                </a:cubicBezTo>
                <a:cubicBezTo>
                  <a:pt x="28" y="48"/>
                  <a:pt x="28" y="48"/>
                  <a:pt x="28" y="48"/>
                </a:cubicBezTo>
                <a:cubicBezTo>
                  <a:pt x="24" y="48"/>
                  <a:pt x="24" y="48"/>
                  <a:pt x="24" y="48"/>
                </a:cubicBezTo>
                <a:cubicBezTo>
                  <a:pt x="20" y="48"/>
                  <a:pt x="16" y="52"/>
                  <a:pt x="16" y="56"/>
                </a:cubicBezTo>
                <a:cubicBezTo>
                  <a:pt x="48" y="56"/>
                  <a:pt x="48" y="56"/>
                  <a:pt x="48" y="56"/>
                </a:cubicBezTo>
                <a:cubicBezTo>
                  <a:pt x="48" y="52"/>
                  <a:pt x="44" y="48"/>
                  <a:pt x="40" y="48"/>
                </a:cubicBezTo>
                <a:cubicBezTo>
                  <a:pt x="36" y="48"/>
                  <a:pt x="36" y="48"/>
                  <a:pt x="36" y="48"/>
                </a:cubicBezTo>
                <a:cubicBezTo>
                  <a:pt x="36" y="36"/>
                  <a:pt x="36" y="36"/>
                  <a:pt x="36" y="36"/>
                </a:cubicBezTo>
                <a:cubicBezTo>
                  <a:pt x="41" y="35"/>
                  <a:pt x="46" y="32"/>
                  <a:pt x="48" y="27"/>
                </a:cubicBezTo>
                <a:cubicBezTo>
                  <a:pt x="50" y="28"/>
                  <a:pt x="51" y="28"/>
                  <a:pt x="52" y="28"/>
                </a:cubicBezTo>
                <a:cubicBezTo>
                  <a:pt x="59" y="28"/>
                  <a:pt x="64" y="23"/>
                  <a:pt x="64" y="16"/>
                </a:cubicBezTo>
                <a:cubicBezTo>
                  <a:pt x="64" y="8"/>
                  <a:pt x="64" y="8"/>
                  <a:pt x="64" y="8"/>
                </a:cubicBezTo>
                <a:lnTo>
                  <a:pt x="52" y="8"/>
                </a:lnTo>
                <a:close/>
                <a:moveTo>
                  <a:pt x="12" y="23"/>
                </a:moveTo>
                <a:cubicBezTo>
                  <a:pt x="8" y="23"/>
                  <a:pt x="5" y="20"/>
                  <a:pt x="5" y="16"/>
                </a:cubicBezTo>
                <a:cubicBezTo>
                  <a:pt x="5" y="12"/>
                  <a:pt x="5" y="12"/>
                  <a:pt x="5" y="12"/>
                </a:cubicBezTo>
                <a:cubicBezTo>
                  <a:pt x="12" y="12"/>
                  <a:pt x="12" y="12"/>
                  <a:pt x="12" y="12"/>
                </a:cubicBezTo>
                <a:cubicBezTo>
                  <a:pt x="12" y="16"/>
                  <a:pt x="12" y="16"/>
                  <a:pt x="12" y="16"/>
                </a:cubicBezTo>
                <a:cubicBezTo>
                  <a:pt x="12" y="19"/>
                  <a:pt x="12" y="21"/>
                  <a:pt x="13" y="23"/>
                </a:cubicBezTo>
                <a:cubicBezTo>
                  <a:pt x="13" y="23"/>
                  <a:pt x="12" y="23"/>
                  <a:pt x="12" y="23"/>
                </a:cubicBezTo>
                <a:moveTo>
                  <a:pt x="59" y="16"/>
                </a:moveTo>
                <a:cubicBezTo>
                  <a:pt x="59" y="20"/>
                  <a:pt x="56" y="23"/>
                  <a:pt x="52" y="23"/>
                </a:cubicBezTo>
                <a:cubicBezTo>
                  <a:pt x="52" y="23"/>
                  <a:pt x="51" y="23"/>
                  <a:pt x="51" y="23"/>
                </a:cubicBezTo>
                <a:cubicBezTo>
                  <a:pt x="52" y="21"/>
                  <a:pt x="52" y="19"/>
                  <a:pt x="52" y="16"/>
                </a:cubicBezTo>
                <a:cubicBezTo>
                  <a:pt x="52" y="12"/>
                  <a:pt x="52" y="12"/>
                  <a:pt x="52" y="12"/>
                </a:cubicBezTo>
                <a:cubicBezTo>
                  <a:pt x="59" y="12"/>
                  <a:pt x="59" y="12"/>
                  <a:pt x="59" y="12"/>
                </a:cubicBezTo>
                <a:cubicBezTo>
                  <a:pt x="59" y="16"/>
                  <a:pt x="59" y="16"/>
                  <a:pt x="59" y="16"/>
                </a:cubicBezTo>
                <a:close/>
              </a:path>
            </a:pathLst>
          </a:custGeom>
          <a:solidFill>
            <a:schemeClr val="accent1"/>
          </a:solidFill>
          <a:ln>
            <a:noFill/>
          </a:ln>
        </p:spPr>
        <p:txBody>
          <a:bodyPr vert="horz" wrap="square" lIns="92172" tIns="46086" rIns="92172" bIns="46086" numCol="1" anchor="t" anchorCtr="0" compatLnSpc="1">
            <a:prstTxWarp prst="textNoShape">
              <a:avLst/>
            </a:prstTxWarp>
          </a:bodyPr>
          <a:lstStyle/>
          <a:p>
            <a:endParaRPr lang="bg-BG"/>
          </a:p>
        </p:txBody>
      </p:sp>
      <p:grpSp>
        <p:nvGrpSpPr>
          <p:cNvPr id="26" name="Group 25"/>
          <p:cNvGrpSpPr>
            <a:grpSpLocks noChangeAspect="1"/>
          </p:cNvGrpSpPr>
          <p:nvPr/>
        </p:nvGrpSpPr>
        <p:grpSpPr>
          <a:xfrm>
            <a:off x="13344565" y="6437728"/>
            <a:ext cx="590891" cy="589586"/>
            <a:chOff x="6143626" y="3438525"/>
            <a:chExt cx="127000" cy="127000"/>
          </a:xfrm>
          <a:solidFill>
            <a:schemeClr val="accent1"/>
          </a:solidFill>
        </p:grpSpPr>
        <p:sp>
          <p:nvSpPr>
            <p:cNvPr id="27" name="Rectangle 355"/>
            <p:cNvSpPr>
              <a:spLocks noChangeArrowheads="1"/>
            </p:cNvSpPr>
            <p:nvPr/>
          </p:nvSpPr>
          <p:spPr bwMode="auto">
            <a:xfrm>
              <a:off x="6143626" y="3438525"/>
              <a:ext cx="15875" cy="127000"/>
            </a:xfrm>
            <a:prstGeom prst="rect">
              <a:avLst/>
            </a:prstGeom>
            <a:grpFill/>
            <a:ln>
              <a:noFill/>
            </a:ln>
          </p:spPr>
          <p:txBody>
            <a:bodyPr vert="horz" wrap="square" lIns="91440" tIns="45720" rIns="91440" bIns="45720" numCol="1" anchor="t" anchorCtr="0" compatLnSpc="1">
              <a:prstTxWarp prst="textNoShape">
                <a:avLst/>
              </a:prstTxWarp>
            </a:bodyPr>
            <a:lstStyle/>
            <a:p>
              <a:endParaRPr lang="bg-BG"/>
            </a:p>
          </p:txBody>
        </p:sp>
        <p:sp>
          <p:nvSpPr>
            <p:cNvPr id="28" name="Freeform 356"/>
            <p:cNvSpPr>
              <a:spLocks/>
            </p:cNvSpPr>
            <p:nvPr/>
          </p:nvSpPr>
          <p:spPr bwMode="auto">
            <a:xfrm>
              <a:off x="6223001" y="3448050"/>
              <a:ext cx="47625" cy="69850"/>
            </a:xfrm>
            <a:custGeom>
              <a:avLst/>
              <a:gdLst>
                <a:gd name="T0" fmla="*/ 12 w 24"/>
                <a:gd name="T1" fmla="*/ 35 h 35"/>
                <a:gd name="T2" fmla="*/ 24 w 24"/>
                <a:gd name="T3" fmla="*/ 32 h 35"/>
                <a:gd name="T4" fmla="*/ 24 w 24"/>
                <a:gd name="T5" fmla="*/ 0 h 35"/>
                <a:gd name="T6" fmla="*/ 12 w 24"/>
                <a:gd name="T7" fmla="*/ 3 h 35"/>
                <a:gd name="T8" fmla="*/ 0 w 24"/>
                <a:gd name="T9" fmla="*/ 0 h 35"/>
                <a:gd name="T10" fmla="*/ 0 w 24"/>
                <a:gd name="T11" fmla="*/ 32 h 35"/>
                <a:gd name="T12" fmla="*/ 12 w 2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24" h="35">
                  <a:moveTo>
                    <a:pt x="12" y="35"/>
                  </a:moveTo>
                  <a:cubicBezTo>
                    <a:pt x="17" y="35"/>
                    <a:pt x="22" y="34"/>
                    <a:pt x="24" y="32"/>
                  </a:cubicBezTo>
                  <a:cubicBezTo>
                    <a:pt x="24" y="0"/>
                    <a:pt x="24" y="0"/>
                    <a:pt x="24" y="0"/>
                  </a:cubicBezTo>
                  <a:cubicBezTo>
                    <a:pt x="22" y="2"/>
                    <a:pt x="17" y="3"/>
                    <a:pt x="12" y="3"/>
                  </a:cubicBezTo>
                  <a:cubicBezTo>
                    <a:pt x="7" y="3"/>
                    <a:pt x="2" y="2"/>
                    <a:pt x="0" y="0"/>
                  </a:cubicBezTo>
                  <a:cubicBezTo>
                    <a:pt x="0" y="32"/>
                    <a:pt x="0" y="32"/>
                    <a:pt x="0" y="32"/>
                  </a:cubicBezTo>
                  <a:cubicBezTo>
                    <a:pt x="2" y="34"/>
                    <a:pt x="7" y="35"/>
                    <a:pt x="12" y="35"/>
                  </a:cubicBezTo>
                </a:path>
              </a:pathLst>
            </a:custGeom>
            <a:grpFill/>
            <a:ln>
              <a:noFill/>
            </a:ln>
          </p:spPr>
          <p:txBody>
            <a:bodyPr vert="horz" wrap="square" lIns="91440" tIns="45720" rIns="91440" bIns="45720" numCol="1" anchor="t" anchorCtr="0" compatLnSpc="1">
              <a:prstTxWarp prst="textNoShape">
                <a:avLst/>
              </a:prstTxWarp>
            </a:bodyPr>
            <a:lstStyle/>
            <a:p>
              <a:endParaRPr lang="bg-BG"/>
            </a:p>
          </p:txBody>
        </p:sp>
        <p:sp>
          <p:nvSpPr>
            <p:cNvPr id="29" name="Freeform 357"/>
            <p:cNvSpPr>
              <a:spLocks/>
            </p:cNvSpPr>
            <p:nvPr/>
          </p:nvSpPr>
          <p:spPr bwMode="auto">
            <a:xfrm>
              <a:off x="6167438" y="3438525"/>
              <a:ext cx="50800" cy="69850"/>
            </a:xfrm>
            <a:custGeom>
              <a:avLst/>
              <a:gdLst>
                <a:gd name="T0" fmla="*/ 26 w 26"/>
                <a:gd name="T1" fmla="*/ 2 h 35"/>
                <a:gd name="T2" fmla="*/ 14 w 26"/>
                <a:gd name="T3" fmla="*/ 0 h 35"/>
                <a:gd name="T4" fmla="*/ 0 w 26"/>
                <a:gd name="T5" fmla="*/ 3 h 35"/>
                <a:gd name="T6" fmla="*/ 0 w 26"/>
                <a:gd name="T7" fmla="*/ 35 h 35"/>
                <a:gd name="T8" fmla="*/ 14 w 26"/>
                <a:gd name="T9" fmla="*/ 32 h 35"/>
                <a:gd name="T10" fmla="*/ 26 w 26"/>
                <a:gd name="T11" fmla="*/ 34 h 35"/>
                <a:gd name="T12" fmla="*/ 26 w 26"/>
                <a:gd name="T13" fmla="*/ 2 h 35"/>
              </a:gdLst>
              <a:ahLst/>
              <a:cxnLst>
                <a:cxn ang="0">
                  <a:pos x="T0" y="T1"/>
                </a:cxn>
                <a:cxn ang="0">
                  <a:pos x="T2" y="T3"/>
                </a:cxn>
                <a:cxn ang="0">
                  <a:pos x="T4" y="T5"/>
                </a:cxn>
                <a:cxn ang="0">
                  <a:pos x="T6" y="T7"/>
                </a:cxn>
                <a:cxn ang="0">
                  <a:pos x="T8" y="T9"/>
                </a:cxn>
                <a:cxn ang="0">
                  <a:pos x="T10" y="T11"/>
                </a:cxn>
                <a:cxn ang="0">
                  <a:pos x="T12" y="T13"/>
                </a:cxn>
              </a:cxnLst>
              <a:rect l="0" t="0" r="r" b="b"/>
              <a:pathLst>
                <a:path w="26" h="35">
                  <a:moveTo>
                    <a:pt x="26" y="2"/>
                  </a:moveTo>
                  <a:cubicBezTo>
                    <a:pt x="23" y="1"/>
                    <a:pt x="19" y="0"/>
                    <a:pt x="14" y="0"/>
                  </a:cubicBezTo>
                  <a:cubicBezTo>
                    <a:pt x="8" y="0"/>
                    <a:pt x="3" y="1"/>
                    <a:pt x="0" y="3"/>
                  </a:cubicBezTo>
                  <a:cubicBezTo>
                    <a:pt x="0" y="35"/>
                    <a:pt x="0" y="35"/>
                    <a:pt x="0" y="35"/>
                  </a:cubicBezTo>
                  <a:cubicBezTo>
                    <a:pt x="3" y="33"/>
                    <a:pt x="8" y="32"/>
                    <a:pt x="14" y="32"/>
                  </a:cubicBezTo>
                  <a:cubicBezTo>
                    <a:pt x="19" y="32"/>
                    <a:pt x="23" y="33"/>
                    <a:pt x="26" y="34"/>
                  </a:cubicBezTo>
                  <a:lnTo>
                    <a:pt x="26" y="2"/>
                  </a:lnTo>
                  <a:close/>
                </a:path>
              </a:pathLst>
            </a:custGeom>
            <a:grpFill/>
            <a:ln>
              <a:noFill/>
            </a:ln>
          </p:spPr>
          <p:txBody>
            <a:bodyPr vert="horz" wrap="square" lIns="91440" tIns="45720" rIns="91440" bIns="45720" numCol="1" anchor="t" anchorCtr="0" compatLnSpc="1">
              <a:prstTxWarp prst="textNoShape">
                <a:avLst/>
              </a:prstTxWarp>
            </a:bodyPr>
            <a:lstStyle/>
            <a:p>
              <a:endParaRPr lang="bg-BG"/>
            </a:p>
          </p:txBody>
        </p:sp>
      </p:grpSp>
      <p:grpSp>
        <p:nvGrpSpPr>
          <p:cNvPr id="34" name="Group 33"/>
          <p:cNvGrpSpPr>
            <a:grpSpLocks noChangeAspect="1"/>
          </p:cNvGrpSpPr>
          <p:nvPr/>
        </p:nvGrpSpPr>
        <p:grpSpPr>
          <a:xfrm>
            <a:off x="13252418" y="2919611"/>
            <a:ext cx="805478" cy="751089"/>
            <a:chOff x="2655888" y="593726"/>
            <a:chExt cx="4843463" cy="4516437"/>
          </a:xfrm>
          <a:solidFill>
            <a:schemeClr val="accent1"/>
          </a:solidFill>
        </p:grpSpPr>
        <p:sp>
          <p:nvSpPr>
            <p:cNvPr id="35" name="Freeform 51"/>
            <p:cNvSpPr>
              <a:spLocks/>
            </p:cNvSpPr>
            <p:nvPr/>
          </p:nvSpPr>
          <p:spPr bwMode="auto">
            <a:xfrm>
              <a:off x="5307013" y="969963"/>
              <a:ext cx="652463" cy="500063"/>
            </a:xfrm>
            <a:custGeom>
              <a:avLst/>
              <a:gdLst>
                <a:gd name="T0" fmla="*/ 54 w 822"/>
                <a:gd name="T1" fmla="*/ 0 h 629"/>
                <a:gd name="T2" fmla="*/ 822 w 822"/>
                <a:gd name="T3" fmla="*/ 0 h 629"/>
                <a:gd name="T4" fmla="*/ 748 w 822"/>
                <a:gd name="T5" fmla="*/ 39 h 629"/>
                <a:gd name="T6" fmla="*/ 679 w 822"/>
                <a:gd name="T7" fmla="*/ 85 h 629"/>
                <a:gd name="T8" fmla="*/ 614 w 822"/>
                <a:gd name="T9" fmla="*/ 139 h 629"/>
                <a:gd name="T10" fmla="*/ 555 w 822"/>
                <a:gd name="T11" fmla="*/ 198 h 629"/>
                <a:gd name="T12" fmla="*/ 503 w 822"/>
                <a:gd name="T13" fmla="*/ 263 h 629"/>
                <a:gd name="T14" fmla="*/ 455 w 822"/>
                <a:gd name="T15" fmla="*/ 333 h 629"/>
                <a:gd name="T16" fmla="*/ 414 w 822"/>
                <a:gd name="T17" fmla="*/ 409 h 629"/>
                <a:gd name="T18" fmla="*/ 311 w 822"/>
                <a:gd name="T19" fmla="*/ 629 h 629"/>
                <a:gd name="T20" fmla="*/ 296 w 822"/>
                <a:gd name="T21" fmla="*/ 578 h 629"/>
                <a:gd name="T22" fmla="*/ 272 w 822"/>
                <a:gd name="T23" fmla="*/ 529 h 629"/>
                <a:gd name="T24" fmla="*/ 241 w 822"/>
                <a:gd name="T25" fmla="*/ 485 h 629"/>
                <a:gd name="T26" fmla="*/ 203 w 822"/>
                <a:gd name="T27" fmla="*/ 448 h 629"/>
                <a:gd name="T28" fmla="*/ 159 w 822"/>
                <a:gd name="T29" fmla="*/ 416 h 629"/>
                <a:gd name="T30" fmla="*/ 111 w 822"/>
                <a:gd name="T31" fmla="*/ 394 h 629"/>
                <a:gd name="T32" fmla="*/ 57 w 822"/>
                <a:gd name="T33" fmla="*/ 379 h 629"/>
                <a:gd name="T34" fmla="*/ 0 w 822"/>
                <a:gd name="T35" fmla="*/ 374 h 629"/>
                <a:gd name="T36" fmla="*/ 41 w 822"/>
                <a:gd name="T37" fmla="*/ 318 h 629"/>
                <a:gd name="T38" fmla="*/ 70 w 822"/>
                <a:gd name="T39" fmla="*/ 265 h 629"/>
                <a:gd name="T40" fmla="*/ 87 w 822"/>
                <a:gd name="T41" fmla="*/ 209 h 629"/>
                <a:gd name="T42" fmla="*/ 94 w 822"/>
                <a:gd name="T43" fmla="*/ 155 h 629"/>
                <a:gd name="T44" fmla="*/ 91 w 822"/>
                <a:gd name="T45" fmla="*/ 102 h 629"/>
                <a:gd name="T46" fmla="*/ 76 w 822"/>
                <a:gd name="T47" fmla="*/ 50 h 629"/>
                <a:gd name="T48" fmla="*/ 54 w 822"/>
                <a:gd name="T49" fmla="*/ 0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22" h="629">
                  <a:moveTo>
                    <a:pt x="54" y="0"/>
                  </a:moveTo>
                  <a:lnTo>
                    <a:pt x="822" y="0"/>
                  </a:lnTo>
                  <a:lnTo>
                    <a:pt x="748" y="39"/>
                  </a:lnTo>
                  <a:lnTo>
                    <a:pt x="679" y="85"/>
                  </a:lnTo>
                  <a:lnTo>
                    <a:pt x="614" y="139"/>
                  </a:lnTo>
                  <a:lnTo>
                    <a:pt x="555" y="198"/>
                  </a:lnTo>
                  <a:lnTo>
                    <a:pt x="503" y="263"/>
                  </a:lnTo>
                  <a:lnTo>
                    <a:pt x="455" y="333"/>
                  </a:lnTo>
                  <a:lnTo>
                    <a:pt x="414" y="409"/>
                  </a:lnTo>
                  <a:lnTo>
                    <a:pt x="311" y="629"/>
                  </a:lnTo>
                  <a:lnTo>
                    <a:pt x="296" y="578"/>
                  </a:lnTo>
                  <a:lnTo>
                    <a:pt x="272" y="529"/>
                  </a:lnTo>
                  <a:lnTo>
                    <a:pt x="241" y="485"/>
                  </a:lnTo>
                  <a:lnTo>
                    <a:pt x="203" y="448"/>
                  </a:lnTo>
                  <a:lnTo>
                    <a:pt x="159" y="416"/>
                  </a:lnTo>
                  <a:lnTo>
                    <a:pt x="111" y="394"/>
                  </a:lnTo>
                  <a:lnTo>
                    <a:pt x="57" y="379"/>
                  </a:lnTo>
                  <a:lnTo>
                    <a:pt x="0" y="374"/>
                  </a:lnTo>
                  <a:lnTo>
                    <a:pt x="41" y="318"/>
                  </a:lnTo>
                  <a:lnTo>
                    <a:pt x="70" y="265"/>
                  </a:lnTo>
                  <a:lnTo>
                    <a:pt x="87" y="209"/>
                  </a:lnTo>
                  <a:lnTo>
                    <a:pt x="94" y="155"/>
                  </a:lnTo>
                  <a:lnTo>
                    <a:pt x="91" y="102"/>
                  </a:lnTo>
                  <a:lnTo>
                    <a:pt x="76" y="50"/>
                  </a:lnTo>
                  <a:lnTo>
                    <a:pt x="54" y="0"/>
                  </a:lnTo>
                  <a:close/>
                </a:path>
              </a:pathLst>
            </a:custGeom>
            <a:grpFill/>
            <a:ln w="0">
              <a:noFill/>
              <a:prstDash val="solid"/>
              <a:round/>
              <a:headEnd/>
              <a:tailEnd/>
            </a:ln>
          </p:spPr>
          <p:txBody>
            <a:bodyPr vert="horz" wrap="square" lIns="68566" tIns="34283" rIns="68566" bIns="34283" numCol="1" anchor="t" anchorCtr="0" compatLnSpc="1">
              <a:prstTxWarp prst="textNoShape">
                <a:avLst/>
              </a:prstTxWarp>
            </a:bodyPr>
            <a:lstStyle/>
            <a:p>
              <a:endParaRPr lang="bg-BG" sz="1350"/>
            </a:p>
          </p:txBody>
        </p:sp>
        <p:sp>
          <p:nvSpPr>
            <p:cNvPr id="36" name="Freeform 52"/>
            <p:cNvSpPr>
              <a:spLocks noEditPoints="1"/>
            </p:cNvSpPr>
            <p:nvPr/>
          </p:nvSpPr>
          <p:spPr bwMode="auto">
            <a:xfrm>
              <a:off x="2655888" y="969963"/>
              <a:ext cx="4843463" cy="4140200"/>
            </a:xfrm>
            <a:custGeom>
              <a:avLst/>
              <a:gdLst>
                <a:gd name="T0" fmla="*/ 5112 w 6102"/>
                <a:gd name="T1" fmla="*/ 3624 h 5215"/>
                <a:gd name="T2" fmla="*/ 5073 w 6102"/>
                <a:gd name="T3" fmla="*/ 3774 h 5215"/>
                <a:gd name="T4" fmla="*/ 5179 w 6102"/>
                <a:gd name="T5" fmla="*/ 3880 h 5215"/>
                <a:gd name="T6" fmla="*/ 5327 w 6102"/>
                <a:gd name="T7" fmla="*/ 3841 h 5215"/>
                <a:gd name="T8" fmla="*/ 5368 w 6102"/>
                <a:gd name="T9" fmla="*/ 3693 h 5215"/>
                <a:gd name="T10" fmla="*/ 5260 w 6102"/>
                <a:gd name="T11" fmla="*/ 3585 h 5215"/>
                <a:gd name="T12" fmla="*/ 4648 w 6102"/>
                <a:gd name="T13" fmla="*/ 3602 h 5215"/>
                <a:gd name="T14" fmla="*/ 4572 w 6102"/>
                <a:gd name="T15" fmla="*/ 3734 h 5215"/>
                <a:gd name="T16" fmla="*/ 4648 w 6102"/>
                <a:gd name="T17" fmla="*/ 3865 h 5215"/>
                <a:gd name="T18" fmla="*/ 4801 w 6102"/>
                <a:gd name="T19" fmla="*/ 3865 h 5215"/>
                <a:gd name="T20" fmla="*/ 4877 w 6102"/>
                <a:gd name="T21" fmla="*/ 3734 h 5215"/>
                <a:gd name="T22" fmla="*/ 4801 w 6102"/>
                <a:gd name="T23" fmla="*/ 3602 h 5215"/>
                <a:gd name="T24" fmla="*/ 790 w 6102"/>
                <a:gd name="T25" fmla="*/ 0 h 5215"/>
                <a:gd name="T26" fmla="*/ 759 w 6102"/>
                <a:gd name="T27" fmla="*/ 228 h 5215"/>
                <a:gd name="T28" fmla="*/ 785 w 6102"/>
                <a:gd name="T29" fmla="*/ 379 h 5215"/>
                <a:gd name="T30" fmla="*/ 602 w 6102"/>
                <a:gd name="T31" fmla="*/ 487 h 5215"/>
                <a:gd name="T32" fmla="*/ 528 w 6102"/>
                <a:gd name="T33" fmla="*/ 689 h 5215"/>
                <a:gd name="T34" fmla="*/ 524 w 6102"/>
                <a:gd name="T35" fmla="*/ 989 h 5215"/>
                <a:gd name="T36" fmla="*/ 537 w 6102"/>
                <a:gd name="T37" fmla="*/ 1170 h 5215"/>
                <a:gd name="T38" fmla="*/ 581 w 6102"/>
                <a:gd name="T39" fmla="*/ 3271 h 5215"/>
                <a:gd name="T40" fmla="*/ 652 w 6102"/>
                <a:gd name="T41" fmla="*/ 3395 h 5215"/>
                <a:gd name="T42" fmla="*/ 5418 w 6102"/>
                <a:gd name="T43" fmla="*/ 3409 h 5215"/>
                <a:gd name="T44" fmla="*/ 5516 w 6102"/>
                <a:gd name="T45" fmla="*/ 3309 h 5215"/>
                <a:gd name="T46" fmla="*/ 5564 w 6102"/>
                <a:gd name="T47" fmla="*/ 1291 h 5215"/>
                <a:gd name="T48" fmla="*/ 5549 w 6102"/>
                <a:gd name="T49" fmla="*/ 1011 h 5215"/>
                <a:gd name="T50" fmla="*/ 5518 w 6102"/>
                <a:gd name="T51" fmla="*/ 787 h 5215"/>
                <a:gd name="T52" fmla="*/ 5477 w 6102"/>
                <a:gd name="T53" fmla="*/ 679 h 5215"/>
                <a:gd name="T54" fmla="*/ 5342 w 6102"/>
                <a:gd name="T55" fmla="*/ 648 h 5215"/>
                <a:gd name="T56" fmla="*/ 5064 w 6102"/>
                <a:gd name="T57" fmla="*/ 648 h 5215"/>
                <a:gd name="T58" fmla="*/ 5162 w 6102"/>
                <a:gd name="T59" fmla="*/ 548 h 5215"/>
                <a:gd name="T60" fmla="*/ 5245 w 6102"/>
                <a:gd name="T61" fmla="*/ 374 h 5215"/>
                <a:gd name="T62" fmla="*/ 5194 w 6102"/>
                <a:gd name="T63" fmla="*/ 159 h 5215"/>
                <a:gd name="T64" fmla="*/ 5777 w 6102"/>
                <a:gd name="T65" fmla="*/ 0 h 5215"/>
                <a:gd name="T66" fmla="*/ 5986 w 6102"/>
                <a:gd name="T67" fmla="*/ 76 h 5215"/>
                <a:gd name="T68" fmla="*/ 6097 w 6102"/>
                <a:gd name="T69" fmla="*/ 266 h 5215"/>
                <a:gd name="T70" fmla="*/ 6082 w 6102"/>
                <a:gd name="T71" fmla="*/ 3884 h 5215"/>
                <a:gd name="T72" fmla="*/ 5941 w 6102"/>
                <a:gd name="T73" fmla="*/ 4052 h 5215"/>
                <a:gd name="T74" fmla="*/ 3619 w 6102"/>
                <a:gd name="T75" fmla="*/ 4097 h 5215"/>
                <a:gd name="T76" fmla="*/ 4135 w 6102"/>
                <a:gd name="T77" fmla="*/ 4817 h 5215"/>
                <a:gd name="T78" fmla="*/ 4248 w 6102"/>
                <a:gd name="T79" fmla="*/ 4958 h 5215"/>
                <a:gd name="T80" fmla="*/ 4207 w 6102"/>
                <a:gd name="T81" fmla="*/ 5138 h 5215"/>
                <a:gd name="T82" fmla="*/ 4042 w 6102"/>
                <a:gd name="T83" fmla="*/ 5215 h 5215"/>
                <a:gd name="T84" fmla="*/ 1929 w 6102"/>
                <a:gd name="T85" fmla="*/ 5169 h 5215"/>
                <a:gd name="T86" fmla="*/ 1849 w 6102"/>
                <a:gd name="T87" fmla="*/ 5006 h 5215"/>
                <a:gd name="T88" fmla="*/ 1929 w 6102"/>
                <a:gd name="T89" fmla="*/ 4843 h 5215"/>
                <a:gd name="T90" fmla="*/ 2193 w 6102"/>
                <a:gd name="T91" fmla="*/ 4797 h 5215"/>
                <a:gd name="T92" fmla="*/ 213 w 6102"/>
                <a:gd name="T93" fmla="*/ 4076 h 5215"/>
                <a:gd name="T94" fmla="*/ 44 w 6102"/>
                <a:gd name="T95" fmla="*/ 3936 h 5215"/>
                <a:gd name="T96" fmla="*/ 0 w 6102"/>
                <a:gd name="T97" fmla="*/ 2374 h 5215"/>
                <a:gd name="T98" fmla="*/ 44 w 6102"/>
                <a:gd name="T99" fmla="*/ 161 h 5215"/>
                <a:gd name="T100" fmla="*/ 213 w 6102"/>
                <a:gd name="T101" fmla="*/ 20 h 5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102" h="5215">
                  <a:moveTo>
                    <a:pt x="5220" y="3580"/>
                  </a:moveTo>
                  <a:lnTo>
                    <a:pt x="5179" y="3585"/>
                  </a:lnTo>
                  <a:lnTo>
                    <a:pt x="5142" y="3602"/>
                  </a:lnTo>
                  <a:lnTo>
                    <a:pt x="5112" y="3624"/>
                  </a:lnTo>
                  <a:lnTo>
                    <a:pt x="5088" y="3656"/>
                  </a:lnTo>
                  <a:lnTo>
                    <a:pt x="5073" y="3693"/>
                  </a:lnTo>
                  <a:lnTo>
                    <a:pt x="5068" y="3734"/>
                  </a:lnTo>
                  <a:lnTo>
                    <a:pt x="5073" y="3774"/>
                  </a:lnTo>
                  <a:lnTo>
                    <a:pt x="5088" y="3810"/>
                  </a:lnTo>
                  <a:lnTo>
                    <a:pt x="5112" y="3841"/>
                  </a:lnTo>
                  <a:lnTo>
                    <a:pt x="5142" y="3865"/>
                  </a:lnTo>
                  <a:lnTo>
                    <a:pt x="5179" y="3880"/>
                  </a:lnTo>
                  <a:lnTo>
                    <a:pt x="5220" y="3885"/>
                  </a:lnTo>
                  <a:lnTo>
                    <a:pt x="5260" y="3880"/>
                  </a:lnTo>
                  <a:lnTo>
                    <a:pt x="5297" y="3865"/>
                  </a:lnTo>
                  <a:lnTo>
                    <a:pt x="5327" y="3841"/>
                  </a:lnTo>
                  <a:lnTo>
                    <a:pt x="5351" y="3810"/>
                  </a:lnTo>
                  <a:lnTo>
                    <a:pt x="5368" y="3774"/>
                  </a:lnTo>
                  <a:lnTo>
                    <a:pt x="5371" y="3734"/>
                  </a:lnTo>
                  <a:lnTo>
                    <a:pt x="5368" y="3693"/>
                  </a:lnTo>
                  <a:lnTo>
                    <a:pt x="5351" y="3656"/>
                  </a:lnTo>
                  <a:lnTo>
                    <a:pt x="5327" y="3624"/>
                  </a:lnTo>
                  <a:lnTo>
                    <a:pt x="5297" y="3602"/>
                  </a:lnTo>
                  <a:lnTo>
                    <a:pt x="5260" y="3585"/>
                  </a:lnTo>
                  <a:lnTo>
                    <a:pt x="5220" y="3580"/>
                  </a:lnTo>
                  <a:close/>
                  <a:moveTo>
                    <a:pt x="4724" y="3580"/>
                  </a:moveTo>
                  <a:lnTo>
                    <a:pt x="4683" y="3585"/>
                  </a:lnTo>
                  <a:lnTo>
                    <a:pt x="4648" y="3602"/>
                  </a:lnTo>
                  <a:lnTo>
                    <a:pt x="4616" y="3624"/>
                  </a:lnTo>
                  <a:lnTo>
                    <a:pt x="4592" y="3656"/>
                  </a:lnTo>
                  <a:lnTo>
                    <a:pt x="4577" y="3693"/>
                  </a:lnTo>
                  <a:lnTo>
                    <a:pt x="4572" y="3734"/>
                  </a:lnTo>
                  <a:lnTo>
                    <a:pt x="4577" y="3774"/>
                  </a:lnTo>
                  <a:lnTo>
                    <a:pt x="4592" y="3810"/>
                  </a:lnTo>
                  <a:lnTo>
                    <a:pt x="4616" y="3841"/>
                  </a:lnTo>
                  <a:lnTo>
                    <a:pt x="4648" y="3865"/>
                  </a:lnTo>
                  <a:lnTo>
                    <a:pt x="4683" y="3880"/>
                  </a:lnTo>
                  <a:lnTo>
                    <a:pt x="4724" y="3885"/>
                  </a:lnTo>
                  <a:lnTo>
                    <a:pt x="4764" y="3880"/>
                  </a:lnTo>
                  <a:lnTo>
                    <a:pt x="4801" y="3865"/>
                  </a:lnTo>
                  <a:lnTo>
                    <a:pt x="4831" y="3841"/>
                  </a:lnTo>
                  <a:lnTo>
                    <a:pt x="4855" y="3810"/>
                  </a:lnTo>
                  <a:lnTo>
                    <a:pt x="4872" y="3774"/>
                  </a:lnTo>
                  <a:lnTo>
                    <a:pt x="4877" y="3734"/>
                  </a:lnTo>
                  <a:lnTo>
                    <a:pt x="4872" y="3693"/>
                  </a:lnTo>
                  <a:lnTo>
                    <a:pt x="4855" y="3656"/>
                  </a:lnTo>
                  <a:lnTo>
                    <a:pt x="4831" y="3624"/>
                  </a:lnTo>
                  <a:lnTo>
                    <a:pt x="4801" y="3602"/>
                  </a:lnTo>
                  <a:lnTo>
                    <a:pt x="4764" y="3585"/>
                  </a:lnTo>
                  <a:lnTo>
                    <a:pt x="4724" y="3580"/>
                  </a:lnTo>
                  <a:close/>
                  <a:moveTo>
                    <a:pt x="326" y="0"/>
                  </a:moveTo>
                  <a:lnTo>
                    <a:pt x="790" y="0"/>
                  </a:lnTo>
                  <a:lnTo>
                    <a:pt x="766" y="55"/>
                  </a:lnTo>
                  <a:lnTo>
                    <a:pt x="753" y="115"/>
                  </a:lnTo>
                  <a:lnTo>
                    <a:pt x="751" y="172"/>
                  </a:lnTo>
                  <a:lnTo>
                    <a:pt x="759" y="228"/>
                  </a:lnTo>
                  <a:lnTo>
                    <a:pt x="777" y="281"/>
                  </a:lnTo>
                  <a:lnTo>
                    <a:pt x="805" y="329"/>
                  </a:lnTo>
                  <a:lnTo>
                    <a:pt x="842" y="374"/>
                  </a:lnTo>
                  <a:lnTo>
                    <a:pt x="785" y="379"/>
                  </a:lnTo>
                  <a:lnTo>
                    <a:pt x="731" y="394"/>
                  </a:lnTo>
                  <a:lnTo>
                    <a:pt x="683" y="418"/>
                  </a:lnTo>
                  <a:lnTo>
                    <a:pt x="639" y="448"/>
                  </a:lnTo>
                  <a:lnTo>
                    <a:pt x="602" y="487"/>
                  </a:lnTo>
                  <a:lnTo>
                    <a:pt x="570" y="531"/>
                  </a:lnTo>
                  <a:lnTo>
                    <a:pt x="546" y="579"/>
                  </a:lnTo>
                  <a:lnTo>
                    <a:pt x="531" y="633"/>
                  </a:lnTo>
                  <a:lnTo>
                    <a:pt x="528" y="689"/>
                  </a:lnTo>
                  <a:lnTo>
                    <a:pt x="526" y="779"/>
                  </a:lnTo>
                  <a:lnTo>
                    <a:pt x="526" y="859"/>
                  </a:lnTo>
                  <a:lnTo>
                    <a:pt x="524" y="928"/>
                  </a:lnTo>
                  <a:lnTo>
                    <a:pt x="524" y="989"/>
                  </a:lnTo>
                  <a:lnTo>
                    <a:pt x="524" y="1042"/>
                  </a:lnTo>
                  <a:lnTo>
                    <a:pt x="526" y="1091"/>
                  </a:lnTo>
                  <a:lnTo>
                    <a:pt x="529" y="1133"/>
                  </a:lnTo>
                  <a:lnTo>
                    <a:pt x="537" y="1170"/>
                  </a:lnTo>
                  <a:lnTo>
                    <a:pt x="548" y="1205"/>
                  </a:lnTo>
                  <a:lnTo>
                    <a:pt x="561" y="1239"/>
                  </a:lnTo>
                  <a:lnTo>
                    <a:pt x="581" y="1270"/>
                  </a:lnTo>
                  <a:lnTo>
                    <a:pt x="581" y="3271"/>
                  </a:lnTo>
                  <a:lnTo>
                    <a:pt x="587" y="3309"/>
                  </a:lnTo>
                  <a:lnTo>
                    <a:pt x="600" y="3343"/>
                  </a:lnTo>
                  <a:lnTo>
                    <a:pt x="622" y="3372"/>
                  </a:lnTo>
                  <a:lnTo>
                    <a:pt x="652" y="3395"/>
                  </a:lnTo>
                  <a:lnTo>
                    <a:pt x="685" y="3409"/>
                  </a:lnTo>
                  <a:lnTo>
                    <a:pt x="724" y="3413"/>
                  </a:lnTo>
                  <a:lnTo>
                    <a:pt x="5379" y="3413"/>
                  </a:lnTo>
                  <a:lnTo>
                    <a:pt x="5418" y="3409"/>
                  </a:lnTo>
                  <a:lnTo>
                    <a:pt x="5451" y="3395"/>
                  </a:lnTo>
                  <a:lnTo>
                    <a:pt x="5481" y="3372"/>
                  </a:lnTo>
                  <a:lnTo>
                    <a:pt x="5503" y="3343"/>
                  </a:lnTo>
                  <a:lnTo>
                    <a:pt x="5516" y="3309"/>
                  </a:lnTo>
                  <a:lnTo>
                    <a:pt x="5521" y="3271"/>
                  </a:lnTo>
                  <a:lnTo>
                    <a:pt x="5521" y="1426"/>
                  </a:lnTo>
                  <a:lnTo>
                    <a:pt x="5547" y="1359"/>
                  </a:lnTo>
                  <a:lnTo>
                    <a:pt x="5564" y="1291"/>
                  </a:lnTo>
                  <a:lnTo>
                    <a:pt x="5573" y="1222"/>
                  </a:lnTo>
                  <a:lnTo>
                    <a:pt x="5575" y="1152"/>
                  </a:lnTo>
                  <a:lnTo>
                    <a:pt x="5566" y="1081"/>
                  </a:lnTo>
                  <a:lnTo>
                    <a:pt x="5549" y="1011"/>
                  </a:lnTo>
                  <a:lnTo>
                    <a:pt x="5521" y="944"/>
                  </a:lnTo>
                  <a:lnTo>
                    <a:pt x="5521" y="883"/>
                  </a:lnTo>
                  <a:lnTo>
                    <a:pt x="5521" y="831"/>
                  </a:lnTo>
                  <a:lnTo>
                    <a:pt x="5518" y="787"/>
                  </a:lnTo>
                  <a:lnTo>
                    <a:pt x="5514" y="752"/>
                  </a:lnTo>
                  <a:lnTo>
                    <a:pt x="5505" y="722"/>
                  </a:lnTo>
                  <a:lnTo>
                    <a:pt x="5493" y="698"/>
                  </a:lnTo>
                  <a:lnTo>
                    <a:pt x="5477" y="679"/>
                  </a:lnTo>
                  <a:lnTo>
                    <a:pt x="5453" y="666"/>
                  </a:lnTo>
                  <a:lnTo>
                    <a:pt x="5423" y="657"/>
                  </a:lnTo>
                  <a:lnTo>
                    <a:pt x="5388" y="652"/>
                  </a:lnTo>
                  <a:lnTo>
                    <a:pt x="5342" y="648"/>
                  </a:lnTo>
                  <a:lnTo>
                    <a:pt x="5288" y="646"/>
                  </a:lnTo>
                  <a:lnTo>
                    <a:pt x="5225" y="646"/>
                  </a:lnTo>
                  <a:lnTo>
                    <a:pt x="5149" y="648"/>
                  </a:lnTo>
                  <a:lnTo>
                    <a:pt x="5064" y="648"/>
                  </a:lnTo>
                  <a:lnTo>
                    <a:pt x="4966" y="648"/>
                  </a:lnTo>
                  <a:lnTo>
                    <a:pt x="5073" y="604"/>
                  </a:lnTo>
                  <a:lnTo>
                    <a:pt x="5121" y="579"/>
                  </a:lnTo>
                  <a:lnTo>
                    <a:pt x="5162" y="548"/>
                  </a:lnTo>
                  <a:lnTo>
                    <a:pt x="5196" y="511"/>
                  </a:lnTo>
                  <a:lnTo>
                    <a:pt x="5220" y="470"/>
                  </a:lnTo>
                  <a:lnTo>
                    <a:pt x="5238" y="424"/>
                  </a:lnTo>
                  <a:lnTo>
                    <a:pt x="5245" y="374"/>
                  </a:lnTo>
                  <a:lnTo>
                    <a:pt x="5247" y="322"/>
                  </a:lnTo>
                  <a:lnTo>
                    <a:pt x="5238" y="268"/>
                  </a:lnTo>
                  <a:lnTo>
                    <a:pt x="5220" y="215"/>
                  </a:lnTo>
                  <a:lnTo>
                    <a:pt x="5194" y="159"/>
                  </a:lnTo>
                  <a:lnTo>
                    <a:pt x="5157" y="103"/>
                  </a:lnTo>
                  <a:lnTo>
                    <a:pt x="5109" y="50"/>
                  </a:lnTo>
                  <a:lnTo>
                    <a:pt x="5051" y="0"/>
                  </a:lnTo>
                  <a:lnTo>
                    <a:pt x="5777" y="0"/>
                  </a:lnTo>
                  <a:lnTo>
                    <a:pt x="5836" y="3"/>
                  </a:lnTo>
                  <a:lnTo>
                    <a:pt x="5890" y="20"/>
                  </a:lnTo>
                  <a:lnTo>
                    <a:pt x="5941" y="44"/>
                  </a:lnTo>
                  <a:lnTo>
                    <a:pt x="5986" y="76"/>
                  </a:lnTo>
                  <a:lnTo>
                    <a:pt x="6027" y="115"/>
                  </a:lnTo>
                  <a:lnTo>
                    <a:pt x="6058" y="161"/>
                  </a:lnTo>
                  <a:lnTo>
                    <a:pt x="6082" y="211"/>
                  </a:lnTo>
                  <a:lnTo>
                    <a:pt x="6097" y="266"/>
                  </a:lnTo>
                  <a:lnTo>
                    <a:pt x="6102" y="324"/>
                  </a:lnTo>
                  <a:lnTo>
                    <a:pt x="6102" y="3771"/>
                  </a:lnTo>
                  <a:lnTo>
                    <a:pt x="6097" y="3830"/>
                  </a:lnTo>
                  <a:lnTo>
                    <a:pt x="6082" y="3884"/>
                  </a:lnTo>
                  <a:lnTo>
                    <a:pt x="6058" y="3936"/>
                  </a:lnTo>
                  <a:lnTo>
                    <a:pt x="6027" y="3980"/>
                  </a:lnTo>
                  <a:lnTo>
                    <a:pt x="5986" y="4021"/>
                  </a:lnTo>
                  <a:lnTo>
                    <a:pt x="5941" y="4052"/>
                  </a:lnTo>
                  <a:lnTo>
                    <a:pt x="5890" y="4076"/>
                  </a:lnTo>
                  <a:lnTo>
                    <a:pt x="5836" y="4091"/>
                  </a:lnTo>
                  <a:lnTo>
                    <a:pt x="5777" y="4097"/>
                  </a:lnTo>
                  <a:lnTo>
                    <a:pt x="3619" y="4097"/>
                  </a:lnTo>
                  <a:lnTo>
                    <a:pt x="3909" y="4797"/>
                  </a:lnTo>
                  <a:lnTo>
                    <a:pt x="4042" y="4797"/>
                  </a:lnTo>
                  <a:lnTo>
                    <a:pt x="4091" y="4802"/>
                  </a:lnTo>
                  <a:lnTo>
                    <a:pt x="4135" y="4817"/>
                  </a:lnTo>
                  <a:lnTo>
                    <a:pt x="4174" y="4843"/>
                  </a:lnTo>
                  <a:lnTo>
                    <a:pt x="4207" y="4875"/>
                  </a:lnTo>
                  <a:lnTo>
                    <a:pt x="4231" y="4913"/>
                  </a:lnTo>
                  <a:lnTo>
                    <a:pt x="4248" y="4958"/>
                  </a:lnTo>
                  <a:lnTo>
                    <a:pt x="4253" y="5006"/>
                  </a:lnTo>
                  <a:lnTo>
                    <a:pt x="4248" y="5054"/>
                  </a:lnTo>
                  <a:lnTo>
                    <a:pt x="4231" y="5099"/>
                  </a:lnTo>
                  <a:lnTo>
                    <a:pt x="4207" y="5138"/>
                  </a:lnTo>
                  <a:lnTo>
                    <a:pt x="4174" y="5169"/>
                  </a:lnTo>
                  <a:lnTo>
                    <a:pt x="4135" y="5195"/>
                  </a:lnTo>
                  <a:lnTo>
                    <a:pt x="4091" y="5210"/>
                  </a:lnTo>
                  <a:lnTo>
                    <a:pt x="4042" y="5215"/>
                  </a:lnTo>
                  <a:lnTo>
                    <a:pt x="2060" y="5215"/>
                  </a:lnTo>
                  <a:lnTo>
                    <a:pt x="2012" y="5210"/>
                  </a:lnTo>
                  <a:lnTo>
                    <a:pt x="1968" y="5195"/>
                  </a:lnTo>
                  <a:lnTo>
                    <a:pt x="1929" y="5169"/>
                  </a:lnTo>
                  <a:lnTo>
                    <a:pt x="1895" y="5138"/>
                  </a:lnTo>
                  <a:lnTo>
                    <a:pt x="1871" y="5099"/>
                  </a:lnTo>
                  <a:lnTo>
                    <a:pt x="1855" y="5054"/>
                  </a:lnTo>
                  <a:lnTo>
                    <a:pt x="1849" y="5006"/>
                  </a:lnTo>
                  <a:lnTo>
                    <a:pt x="1855" y="4958"/>
                  </a:lnTo>
                  <a:lnTo>
                    <a:pt x="1871" y="4913"/>
                  </a:lnTo>
                  <a:lnTo>
                    <a:pt x="1895" y="4875"/>
                  </a:lnTo>
                  <a:lnTo>
                    <a:pt x="1929" y="4843"/>
                  </a:lnTo>
                  <a:lnTo>
                    <a:pt x="1968" y="4817"/>
                  </a:lnTo>
                  <a:lnTo>
                    <a:pt x="2012" y="4802"/>
                  </a:lnTo>
                  <a:lnTo>
                    <a:pt x="2060" y="4797"/>
                  </a:lnTo>
                  <a:lnTo>
                    <a:pt x="2193" y="4797"/>
                  </a:lnTo>
                  <a:lnTo>
                    <a:pt x="2484" y="4097"/>
                  </a:lnTo>
                  <a:lnTo>
                    <a:pt x="326" y="4097"/>
                  </a:lnTo>
                  <a:lnTo>
                    <a:pt x="267" y="4091"/>
                  </a:lnTo>
                  <a:lnTo>
                    <a:pt x="213" y="4076"/>
                  </a:lnTo>
                  <a:lnTo>
                    <a:pt x="161" y="4052"/>
                  </a:lnTo>
                  <a:lnTo>
                    <a:pt x="117" y="4021"/>
                  </a:lnTo>
                  <a:lnTo>
                    <a:pt x="76" y="3980"/>
                  </a:lnTo>
                  <a:lnTo>
                    <a:pt x="44" y="3936"/>
                  </a:lnTo>
                  <a:lnTo>
                    <a:pt x="20" y="3884"/>
                  </a:lnTo>
                  <a:lnTo>
                    <a:pt x="6" y="3830"/>
                  </a:lnTo>
                  <a:lnTo>
                    <a:pt x="0" y="3771"/>
                  </a:lnTo>
                  <a:lnTo>
                    <a:pt x="0" y="2374"/>
                  </a:lnTo>
                  <a:lnTo>
                    <a:pt x="0" y="324"/>
                  </a:lnTo>
                  <a:lnTo>
                    <a:pt x="6" y="266"/>
                  </a:lnTo>
                  <a:lnTo>
                    <a:pt x="20" y="211"/>
                  </a:lnTo>
                  <a:lnTo>
                    <a:pt x="44" y="161"/>
                  </a:lnTo>
                  <a:lnTo>
                    <a:pt x="76" y="115"/>
                  </a:lnTo>
                  <a:lnTo>
                    <a:pt x="117" y="76"/>
                  </a:lnTo>
                  <a:lnTo>
                    <a:pt x="161" y="44"/>
                  </a:lnTo>
                  <a:lnTo>
                    <a:pt x="213" y="20"/>
                  </a:lnTo>
                  <a:lnTo>
                    <a:pt x="267" y="3"/>
                  </a:lnTo>
                  <a:lnTo>
                    <a:pt x="326" y="0"/>
                  </a:lnTo>
                  <a:close/>
                </a:path>
              </a:pathLst>
            </a:custGeom>
            <a:grpFill/>
            <a:ln w="0">
              <a:noFill/>
              <a:prstDash val="solid"/>
              <a:round/>
              <a:headEnd/>
              <a:tailEnd/>
            </a:ln>
          </p:spPr>
          <p:txBody>
            <a:bodyPr vert="horz" wrap="square" lIns="68566" tIns="34283" rIns="68566" bIns="34283" numCol="1" anchor="t" anchorCtr="0" compatLnSpc="1">
              <a:prstTxWarp prst="textNoShape">
                <a:avLst/>
              </a:prstTxWarp>
            </a:bodyPr>
            <a:lstStyle/>
            <a:p>
              <a:endParaRPr lang="bg-BG" sz="1350"/>
            </a:p>
          </p:txBody>
        </p:sp>
        <p:sp>
          <p:nvSpPr>
            <p:cNvPr id="37" name="Freeform 53"/>
            <p:cNvSpPr>
              <a:spLocks/>
            </p:cNvSpPr>
            <p:nvPr/>
          </p:nvSpPr>
          <p:spPr bwMode="auto">
            <a:xfrm>
              <a:off x="3233738" y="593726"/>
              <a:ext cx="2163763" cy="1812925"/>
            </a:xfrm>
            <a:custGeom>
              <a:avLst/>
              <a:gdLst>
                <a:gd name="T0" fmla="*/ 1474 w 2727"/>
                <a:gd name="T1" fmla="*/ 3 h 2283"/>
                <a:gd name="T2" fmla="*/ 1642 w 2727"/>
                <a:gd name="T3" fmla="*/ 31 h 2283"/>
                <a:gd name="T4" fmla="*/ 1679 w 2727"/>
                <a:gd name="T5" fmla="*/ 133 h 2283"/>
                <a:gd name="T6" fmla="*/ 1681 w 2727"/>
                <a:gd name="T7" fmla="*/ 274 h 2283"/>
                <a:gd name="T8" fmla="*/ 1864 w 2727"/>
                <a:gd name="T9" fmla="*/ 422 h 2283"/>
                <a:gd name="T10" fmla="*/ 2003 w 2727"/>
                <a:gd name="T11" fmla="*/ 283 h 2283"/>
                <a:gd name="T12" fmla="*/ 2092 w 2727"/>
                <a:gd name="T13" fmla="*/ 226 h 2283"/>
                <a:gd name="T14" fmla="*/ 2181 w 2727"/>
                <a:gd name="T15" fmla="*/ 257 h 2283"/>
                <a:gd name="T16" fmla="*/ 2314 w 2727"/>
                <a:gd name="T17" fmla="*/ 385 h 2283"/>
                <a:gd name="T18" fmla="*/ 2494 w 2727"/>
                <a:gd name="T19" fmla="*/ 574 h 2283"/>
                <a:gd name="T20" fmla="*/ 2479 w 2727"/>
                <a:gd name="T21" fmla="*/ 690 h 2283"/>
                <a:gd name="T22" fmla="*/ 2370 w 2727"/>
                <a:gd name="T23" fmla="*/ 807 h 2283"/>
                <a:gd name="T24" fmla="*/ 2386 w 2727"/>
                <a:gd name="T25" fmla="*/ 1052 h 2283"/>
                <a:gd name="T26" fmla="*/ 2601 w 2727"/>
                <a:gd name="T27" fmla="*/ 1052 h 2283"/>
                <a:gd name="T28" fmla="*/ 2701 w 2727"/>
                <a:gd name="T29" fmla="*/ 1092 h 2283"/>
                <a:gd name="T30" fmla="*/ 2727 w 2727"/>
                <a:gd name="T31" fmla="*/ 1235 h 2283"/>
                <a:gd name="T32" fmla="*/ 2075 w 2727"/>
                <a:gd name="T33" fmla="*/ 1244 h 2283"/>
                <a:gd name="T34" fmla="*/ 1944 w 2727"/>
                <a:gd name="T35" fmla="*/ 939 h 2283"/>
                <a:gd name="T36" fmla="*/ 1696 w 2727"/>
                <a:gd name="T37" fmla="*/ 726 h 2283"/>
                <a:gd name="T38" fmla="*/ 1365 w 2727"/>
                <a:gd name="T39" fmla="*/ 646 h 2283"/>
                <a:gd name="T40" fmla="*/ 1028 w 2727"/>
                <a:gd name="T41" fmla="*/ 731 h 2283"/>
                <a:gd name="T42" fmla="*/ 774 w 2727"/>
                <a:gd name="T43" fmla="*/ 955 h 2283"/>
                <a:gd name="T44" fmla="*/ 652 w 2727"/>
                <a:gd name="T45" fmla="*/ 1276 h 2283"/>
                <a:gd name="T46" fmla="*/ 687 w 2727"/>
                <a:gd name="T47" fmla="*/ 1605 h 2283"/>
                <a:gd name="T48" fmla="*/ 850 w 2727"/>
                <a:gd name="T49" fmla="*/ 1868 h 2283"/>
                <a:gd name="T50" fmla="*/ 817 w 2727"/>
                <a:gd name="T51" fmla="*/ 2030 h 2283"/>
                <a:gd name="T52" fmla="*/ 593 w 2727"/>
                <a:gd name="T53" fmla="*/ 2122 h 2283"/>
                <a:gd name="T54" fmla="*/ 445 w 2727"/>
                <a:gd name="T55" fmla="*/ 2204 h 2283"/>
                <a:gd name="T56" fmla="*/ 315 w 2727"/>
                <a:gd name="T57" fmla="*/ 2242 h 2283"/>
                <a:gd name="T58" fmla="*/ 226 w 2727"/>
                <a:gd name="T59" fmla="*/ 2130 h 2283"/>
                <a:gd name="T60" fmla="*/ 248 w 2727"/>
                <a:gd name="T61" fmla="*/ 2042 h 2283"/>
                <a:gd name="T62" fmla="*/ 374 w 2727"/>
                <a:gd name="T63" fmla="*/ 1913 h 2283"/>
                <a:gd name="T64" fmla="*/ 278 w 2727"/>
                <a:gd name="T65" fmla="*/ 1681 h 2283"/>
                <a:gd name="T66" fmla="*/ 99 w 2727"/>
                <a:gd name="T67" fmla="*/ 1676 h 2283"/>
                <a:gd name="T68" fmla="*/ 19 w 2727"/>
                <a:gd name="T69" fmla="*/ 1622 h 2283"/>
                <a:gd name="T70" fmla="*/ 0 w 2727"/>
                <a:gd name="T71" fmla="*/ 1470 h 2283"/>
                <a:gd name="T72" fmla="*/ 4 w 2727"/>
                <a:gd name="T73" fmla="*/ 1163 h 2283"/>
                <a:gd name="T74" fmla="*/ 50 w 2727"/>
                <a:gd name="T75" fmla="*/ 1074 h 2283"/>
                <a:gd name="T76" fmla="*/ 167 w 2727"/>
                <a:gd name="T77" fmla="*/ 1048 h 2283"/>
                <a:gd name="T78" fmla="*/ 310 w 2727"/>
                <a:gd name="T79" fmla="*/ 1052 h 2283"/>
                <a:gd name="T80" fmla="*/ 380 w 2727"/>
                <a:gd name="T81" fmla="*/ 824 h 2283"/>
                <a:gd name="T82" fmla="*/ 261 w 2727"/>
                <a:gd name="T83" fmla="*/ 702 h 2283"/>
                <a:gd name="T84" fmla="*/ 226 w 2727"/>
                <a:gd name="T85" fmla="*/ 616 h 2283"/>
                <a:gd name="T86" fmla="*/ 282 w 2727"/>
                <a:gd name="T87" fmla="*/ 522 h 2283"/>
                <a:gd name="T88" fmla="*/ 432 w 2727"/>
                <a:gd name="T89" fmla="*/ 370 h 2283"/>
                <a:gd name="T90" fmla="*/ 602 w 2727"/>
                <a:gd name="T91" fmla="*/ 227 h 2283"/>
                <a:gd name="T92" fmla="*/ 719 w 2727"/>
                <a:gd name="T93" fmla="*/ 274 h 2283"/>
                <a:gd name="T94" fmla="*/ 837 w 2727"/>
                <a:gd name="T95" fmla="*/ 392 h 2283"/>
                <a:gd name="T96" fmla="*/ 1052 w 2727"/>
                <a:gd name="T97" fmla="*/ 279 h 2283"/>
                <a:gd name="T98" fmla="*/ 1055 w 2727"/>
                <a:gd name="T99" fmla="*/ 98 h 2283"/>
                <a:gd name="T100" fmla="*/ 1109 w 2727"/>
                <a:gd name="T101" fmla="*/ 18 h 2283"/>
                <a:gd name="T102" fmla="*/ 1263 w 2727"/>
                <a:gd name="T103" fmla="*/ 0 h 2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27" h="2283">
                  <a:moveTo>
                    <a:pt x="1263" y="0"/>
                  </a:moveTo>
                  <a:lnTo>
                    <a:pt x="1322" y="1"/>
                  </a:lnTo>
                  <a:lnTo>
                    <a:pt x="1392" y="1"/>
                  </a:lnTo>
                  <a:lnTo>
                    <a:pt x="1474" y="3"/>
                  </a:lnTo>
                  <a:lnTo>
                    <a:pt x="1568" y="3"/>
                  </a:lnTo>
                  <a:lnTo>
                    <a:pt x="1598" y="7"/>
                  </a:lnTo>
                  <a:lnTo>
                    <a:pt x="1624" y="16"/>
                  </a:lnTo>
                  <a:lnTo>
                    <a:pt x="1642" y="31"/>
                  </a:lnTo>
                  <a:lnTo>
                    <a:pt x="1657" y="51"/>
                  </a:lnTo>
                  <a:lnTo>
                    <a:pt x="1668" y="75"/>
                  </a:lnTo>
                  <a:lnTo>
                    <a:pt x="1675" y="103"/>
                  </a:lnTo>
                  <a:lnTo>
                    <a:pt x="1679" y="133"/>
                  </a:lnTo>
                  <a:lnTo>
                    <a:pt x="1683" y="166"/>
                  </a:lnTo>
                  <a:lnTo>
                    <a:pt x="1683" y="201"/>
                  </a:lnTo>
                  <a:lnTo>
                    <a:pt x="1681" y="237"/>
                  </a:lnTo>
                  <a:lnTo>
                    <a:pt x="1681" y="274"/>
                  </a:lnTo>
                  <a:lnTo>
                    <a:pt x="1679" y="309"/>
                  </a:lnTo>
                  <a:lnTo>
                    <a:pt x="1679" y="344"/>
                  </a:lnTo>
                  <a:lnTo>
                    <a:pt x="1774" y="379"/>
                  </a:lnTo>
                  <a:lnTo>
                    <a:pt x="1864" y="422"/>
                  </a:lnTo>
                  <a:lnTo>
                    <a:pt x="1907" y="379"/>
                  </a:lnTo>
                  <a:lnTo>
                    <a:pt x="1942" y="342"/>
                  </a:lnTo>
                  <a:lnTo>
                    <a:pt x="1975" y="311"/>
                  </a:lnTo>
                  <a:lnTo>
                    <a:pt x="2003" y="283"/>
                  </a:lnTo>
                  <a:lnTo>
                    <a:pt x="2027" y="261"/>
                  </a:lnTo>
                  <a:lnTo>
                    <a:pt x="2051" y="244"/>
                  </a:lnTo>
                  <a:lnTo>
                    <a:pt x="2072" y="231"/>
                  </a:lnTo>
                  <a:lnTo>
                    <a:pt x="2092" y="226"/>
                  </a:lnTo>
                  <a:lnTo>
                    <a:pt x="2112" y="226"/>
                  </a:lnTo>
                  <a:lnTo>
                    <a:pt x="2133" y="229"/>
                  </a:lnTo>
                  <a:lnTo>
                    <a:pt x="2155" y="240"/>
                  </a:lnTo>
                  <a:lnTo>
                    <a:pt x="2181" y="257"/>
                  </a:lnTo>
                  <a:lnTo>
                    <a:pt x="2207" y="279"/>
                  </a:lnTo>
                  <a:lnTo>
                    <a:pt x="2238" y="309"/>
                  </a:lnTo>
                  <a:lnTo>
                    <a:pt x="2273" y="344"/>
                  </a:lnTo>
                  <a:lnTo>
                    <a:pt x="2314" y="385"/>
                  </a:lnTo>
                  <a:lnTo>
                    <a:pt x="2358" y="431"/>
                  </a:lnTo>
                  <a:lnTo>
                    <a:pt x="2412" y="485"/>
                  </a:lnTo>
                  <a:lnTo>
                    <a:pt x="2471" y="546"/>
                  </a:lnTo>
                  <a:lnTo>
                    <a:pt x="2494" y="574"/>
                  </a:lnTo>
                  <a:lnTo>
                    <a:pt x="2503" y="603"/>
                  </a:lnTo>
                  <a:lnTo>
                    <a:pt x="2503" y="631"/>
                  </a:lnTo>
                  <a:lnTo>
                    <a:pt x="2495" y="661"/>
                  </a:lnTo>
                  <a:lnTo>
                    <a:pt x="2479" y="690"/>
                  </a:lnTo>
                  <a:lnTo>
                    <a:pt x="2457" y="720"/>
                  </a:lnTo>
                  <a:lnTo>
                    <a:pt x="2431" y="750"/>
                  </a:lnTo>
                  <a:lnTo>
                    <a:pt x="2401" y="777"/>
                  </a:lnTo>
                  <a:lnTo>
                    <a:pt x="2370" y="807"/>
                  </a:lnTo>
                  <a:lnTo>
                    <a:pt x="2338" y="837"/>
                  </a:lnTo>
                  <a:lnTo>
                    <a:pt x="2308" y="866"/>
                  </a:lnTo>
                  <a:lnTo>
                    <a:pt x="2351" y="957"/>
                  </a:lnTo>
                  <a:lnTo>
                    <a:pt x="2386" y="1052"/>
                  </a:lnTo>
                  <a:lnTo>
                    <a:pt x="2453" y="1052"/>
                  </a:lnTo>
                  <a:lnTo>
                    <a:pt x="2510" y="1050"/>
                  </a:lnTo>
                  <a:lnTo>
                    <a:pt x="2558" y="1050"/>
                  </a:lnTo>
                  <a:lnTo>
                    <a:pt x="2601" y="1052"/>
                  </a:lnTo>
                  <a:lnTo>
                    <a:pt x="2634" y="1055"/>
                  </a:lnTo>
                  <a:lnTo>
                    <a:pt x="2664" y="1063"/>
                  </a:lnTo>
                  <a:lnTo>
                    <a:pt x="2684" y="1076"/>
                  </a:lnTo>
                  <a:lnTo>
                    <a:pt x="2701" y="1092"/>
                  </a:lnTo>
                  <a:lnTo>
                    <a:pt x="2714" y="1116"/>
                  </a:lnTo>
                  <a:lnTo>
                    <a:pt x="2721" y="1148"/>
                  </a:lnTo>
                  <a:lnTo>
                    <a:pt x="2725" y="1187"/>
                  </a:lnTo>
                  <a:lnTo>
                    <a:pt x="2727" y="1235"/>
                  </a:lnTo>
                  <a:lnTo>
                    <a:pt x="2070" y="1509"/>
                  </a:lnTo>
                  <a:lnTo>
                    <a:pt x="2083" y="1418"/>
                  </a:lnTo>
                  <a:lnTo>
                    <a:pt x="2085" y="1329"/>
                  </a:lnTo>
                  <a:lnTo>
                    <a:pt x="2075" y="1244"/>
                  </a:lnTo>
                  <a:lnTo>
                    <a:pt x="2055" y="1163"/>
                  </a:lnTo>
                  <a:lnTo>
                    <a:pt x="2027" y="1083"/>
                  </a:lnTo>
                  <a:lnTo>
                    <a:pt x="1990" y="1009"/>
                  </a:lnTo>
                  <a:lnTo>
                    <a:pt x="1944" y="939"/>
                  </a:lnTo>
                  <a:lnTo>
                    <a:pt x="1892" y="876"/>
                  </a:lnTo>
                  <a:lnTo>
                    <a:pt x="1833" y="818"/>
                  </a:lnTo>
                  <a:lnTo>
                    <a:pt x="1766" y="768"/>
                  </a:lnTo>
                  <a:lnTo>
                    <a:pt x="1696" y="726"/>
                  </a:lnTo>
                  <a:lnTo>
                    <a:pt x="1618" y="692"/>
                  </a:lnTo>
                  <a:lnTo>
                    <a:pt x="1539" y="666"/>
                  </a:lnTo>
                  <a:lnTo>
                    <a:pt x="1453" y="652"/>
                  </a:lnTo>
                  <a:lnTo>
                    <a:pt x="1365" y="646"/>
                  </a:lnTo>
                  <a:lnTo>
                    <a:pt x="1276" y="652"/>
                  </a:lnTo>
                  <a:lnTo>
                    <a:pt x="1189" y="668"/>
                  </a:lnTo>
                  <a:lnTo>
                    <a:pt x="1105" y="694"/>
                  </a:lnTo>
                  <a:lnTo>
                    <a:pt x="1028" y="731"/>
                  </a:lnTo>
                  <a:lnTo>
                    <a:pt x="954" y="776"/>
                  </a:lnTo>
                  <a:lnTo>
                    <a:pt x="887" y="827"/>
                  </a:lnTo>
                  <a:lnTo>
                    <a:pt x="828" y="889"/>
                  </a:lnTo>
                  <a:lnTo>
                    <a:pt x="774" y="955"/>
                  </a:lnTo>
                  <a:lnTo>
                    <a:pt x="730" y="1027"/>
                  </a:lnTo>
                  <a:lnTo>
                    <a:pt x="694" y="1105"/>
                  </a:lnTo>
                  <a:lnTo>
                    <a:pt x="669" y="1189"/>
                  </a:lnTo>
                  <a:lnTo>
                    <a:pt x="652" y="1276"/>
                  </a:lnTo>
                  <a:lnTo>
                    <a:pt x="646" y="1366"/>
                  </a:lnTo>
                  <a:lnTo>
                    <a:pt x="650" y="1448"/>
                  </a:lnTo>
                  <a:lnTo>
                    <a:pt x="665" y="1528"/>
                  </a:lnTo>
                  <a:lnTo>
                    <a:pt x="687" y="1605"/>
                  </a:lnTo>
                  <a:lnTo>
                    <a:pt x="717" y="1678"/>
                  </a:lnTo>
                  <a:lnTo>
                    <a:pt x="756" y="1746"/>
                  </a:lnTo>
                  <a:lnTo>
                    <a:pt x="800" y="1809"/>
                  </a:lnTo>
                  <a:lnTo>
                    <a:pt x="850" y="1868"/>
                  </a:lnTo>
                  <a:lnTo>
                    <a:pt x="907" y="1920"/>
                  </a:lnTo>
                  <a:lnTo>
                    <a:pt x="970" y="1967"/>
                  </a:lnTo>
                  <a:lnTo>
                    <a:pt x="889" y="2000"/>
                  </a:lnTo>
                  <a:lnTo>
                    <a:pt x="817" y="2030"/>
                  </a:lnTo>
                  <a:lnTo>
                    <a:pt x="752" y="2055"/>
                  </a:lnTo>
                  <a:lnTo>
                    <a:pt x="693" y="2080"/>
                  </a:lnTo>
                  <a:lnTo>
                    <a:pt x="641" y="2102"/>
                  </a:lnTo>
                  <a:lnTo>
                    <a:pt x="593" y="2122"/>
                  </a:lnTo>
                  <a:lnTo>
                    <a:pt x="550" y="2141"/>
                  </a:lnTo>
                  <a:lnTo>
                    <a:pt x="511" y="2161"/>
                  </a:lnTo>
                  <a:lnTo>
                    <a:pt x="478" y="2181"/>
                  </a:lnTo>
                  <a:lnTo>
                    <a:pt x="445" y="2204"/>
                  </a:lnTo>
                  <a:lnTo>
                    <a:pt x="413" y="2226"/>
                  </a:lnTo>
                  <a:lnTo>
                    <a:pt x="384" y="2254"/>
                  </a:lnTo>
                  <a:lnTo>
                    <a:pt x="356" y="2283"/>
                  </a:lnTo>
                  <a:lnTo>
                    <a:pt x="315" y="2242"/>
                  </a:lnTo>
                  <a:lnTo>
                    <a:pt x="284" y="2209"/>
                  </a:lnTo>
                  <a:lnTo>
                    <a:pt x="258" y="2180"/>
                  </a:lnTo>
                  <a:lnTo>
                    <a:pt x="239" y="2154"/>
                  </a:lnTo>
                  <a:lnTo>
                    <a:pt x="226" y="2130"/>
                  </a:lnTo>
                  <a:lnTo>
                    <a:pt x="223" y="2109"/>
                  </a:lnTo>
                  <a:lnTo>
                    <a:pt x="224" y="2087"/>
                  </a:lnTo>
                  <a:lnTo>
                    <a:pt x="232" y="2067"/>
                  </a:lnTo>
                  <a:lnTo>
                    <a:pt x="248" y="2042"/>
                  </a:lnTo>
                  <a:lnTo>
                    <a:pt x="269" y="2017"/>
                  </a:lnTo>
                  <a:lnTo>
                    <a:pt x="298" y="1987"/>
                  </a:lnTo>
                  <a:lnTo>
                    <a:pt x="334" y="1954"/>
                  </a:lnTo>
                  <a:lnTo>
                    <a:pt x="374" y="1913"/>
                  </a:lnTo>
                  <a:lnTo>
                    <a:pt x="422" y="1867"/>
                  </a:lnTo>
                  <a:lnTo>
                    <a:pt x="378" y="1776"/>
                  </a:lnTo>
                  <a:lnTo>
                    <a:pt x="345" y="1679"/>
                  </a:lnTo>
                  <a:lnTo>
                    <a:pt x="278" y="1681"/>
                  </a:lnTo>
                  <a:lnTo>
                    <a:pt x="223" y="1681"/>
                  </a:lnTo>
                  <a:lnTo>
                    <a:pt x="173" y="1681"/>
                  </a:lnTo>
                  <a:lnTo>
                    <a:pt x="132" y="1679"/>
                  </a:lnTo>
                  <a:lnTo>
                    <a:pt x="99" y="1676"/>
                  </a:lnTo>
                  <a:lnTo>
                    <a:pt x="71" y="1670"/>
                  </a:lnTo>
                  <a:lnTo>
                    <a:pt x="49" y="1659"/>
                  </a:lnTo>
                  <a:lnTo>
                    <a:pt x="32" y="1644"/>
                  </a:lnTo>
                  <a:lnTo>
                    <a:pt x="19" y="1622"/>
                  </a:lnTo>
                  <a:lnTo>
                    <a:pt x="10" y="1596"/>
                  </a:lnTo>
                  <a:lnTo>
                    <a:pt x="4" y="1563"/>
                  </a:lnTo>
                  <a:lnTo>
                    <a:pt x="2" y="1520"/>
                  </a:lnTo>
                  <a:lnTo>
                    <a:pt x="0" y="1470"/>
                  </a:lnTo>
                  <a:lnTo>
                    <a:pt x="0" y="1409"/>
                  </a:lnTo>
                  <a:lnTo>
                    <a:pt x="2" y="1339"/>
                  </a:lnTo>
                  <a:lnTo>
                    <a:pt x="2" y="1257"/>
                  </a:lnTo>
                  <a:lnTo>
                    <a:pt x="4" y="1163"/>
                  </a:lnTo>
                  <a:lnTo>
                    <a:pt x="6" y="1133"/>
                  </a:lnTo>
                  <a:lnTo>
                    <a:pt x="17" y="1107"/>
                  </a:lnTo>
                  <a:lnTo>
                    <a:pt x="32" y="1089"/>
                  </a:lnTo>
                  <a:lnTo>
                    <a:pt x="50" y="1074"/>
                  </a:lnTo>
                  <a:lnTo>
                    <a:pt x="74" y="1063"/>
                  </a:lnTo>
                  <a:lnTo>
                    <a:pt x="102" y="1055"/>
                  </a:lnTo>
                  <a:lnTo>
                    <a:pt x="134" y="1052"/>
                  </a:lnTo>
                  <a:lnTo>
                    <a:pt x="167" y="1048"/>
                  </a:lnTo>
                  <a:lnTo>
                    <a:pt x="200" y="1048"/>
                  </a:lnTo>
                  <a:lnTo>
                    <a:pt x="237" y="1048"/>
                  </a:lnTo>
                  <a:lnTo>
                    <a:pt x="272" y="1050"/>
                  </a:lnTo>
                  <a:lnTo>
                    <a:pt x="310" y="1052"/>
                  </a:lnTo>
                  <a:lnTo>
                    <a:pt x="345" y="1052"/>
                  </a:lnTo>
                  <a:lnTo>
                    <a:pt x="378" y="957"/>
                  </a:lnTo>
                  <a:lnTo>
                    <a:pt x="422" y="866"/>
                  </a:lnTo>
                  <a:lnTo>
                    <a:pt x="380" y="824"/>
                  </a:lnTo>
                  <a:lnTo>
                    <a:pt x="343" y="789"/>
                  </a:lnTo>
                  <a:lnTo>
                    <a:pt x="310" y="755"/>
                  </a:lnTo>
                  <a:lnTo>
                    <a:pt x="282" y="727"/>
                  </a:lnTo>
                  <a:lnTo>
                    <a:pt x="261" y="702"/>
                  </a:lnTo>
                  <a:lnTo>
                    <a:pt x="243" y="679"/>
                  </a:lnTo>
                  <a:lnTo>
                    <a:pt x="232" y="657"/>
                  </a:lnTo>
                  <a:lnTo>
                    <a:pt x="226" y="637"/>
                  </a:lnTo>
                  <a:lnTo>
                    <a:pt x="226" y="616"/>
                  </a:lnTo>
                  <a:lnTo>
                    <a:pt x="232" y="596"/>
                  </a:lnTo>
                  <a:lnTo>
                    <a:pt x="241" y="574"/>
                  </a:lnTo>
                  <a:lnTo>
                    <a:pt x="258" y="550"/>
                  </a:lnTo>
                  <a:lnTo>
                    <a:pt x="282" y="522"/>
                  </a:lnTo>
                  <a:lnTo>
                    <a:pt x="310" y="490"/>
                  </a:lnTo>
                  <a:lnTo>
                    <a:pt x="345" y="457"/>
                  </a:lnTo>
                  <a:lnTo>
                    <a:pt x="385" y="416"/>
                  </a:lnTo>
                  <a:lnTo>
                    <a:pt x="432" y="370"/>
                  </a:lnTo>
                  <a:lnTo>
                    <a:pt x="485" y="318"/>
                  </a:lnTo>
                  <a:lnTo>
                    <a:pt x="545" y="259"/>
                  </a:lnTo>
                  <a:lnTo>
                    <a:pt x="574" y="237"/>
                  </a:lnTo>
                  <a:lnTo>
                    <a:pt x="602" y="227"/>
                  </a:lnTo>
                  <a:lnTo>
                    <a:pt x="632" y="227"/>
                  </a:lnTo>
                  <a:lnTo>
                    <a:pt x="661" y="235"/>
                  </a:lnTo>
                  <a:lnTo>
                    <a:pt x="691" y="251"/>
                  </a:lnTo>
                  <a:lnTo>
                    <a:pt x="719" y="274"/>
                  </a:lnTo>
                  <a:lnTo>
                    <a:pt x="748" y="300"/>
                  </a:lnTo>
                  <a:lnTo>
                    <a:pt x="778" y="329"/>
                  </a:lnTo>
                  <a:lnTo>
                    <a:pt x="807" y="361"/>
                  </a:lnTo>
                  <a:lnTo>
                    <a:pt x="837" y="392"/>
                  </a:lnTo>
                  <a:lnTo>
                    <a:pt x="867" y="422"/>
                  </a:lnTo>
                  <a:lnTo>
                    <a:pt x="955" y="379"/>
                  </a:lnTo>
                  <a:lnTo>
                    <a:pt x="1052" y="344"/>
                  </a:lnTo>
                  <a:lnTo>
                    <a:pt x="1052" y="279"/>
                  </a:lnTo>
                  <a:lnTo>
                    <a:pt x="1050" y="222"/>
                  </a:lnTo>
                  <a:lnTo>
                    <a:pt x="1050" y="174"/>
                  </a:lnTo>
                  <a:lnTo>
                    <a:pt x="1052" y="133"/>
                  </a:lnTo>
                  <a:lnTo>
                    <a:pt x="1055" y="98"/>
                  </a:lnTo>
                  <a:lnTo>
                    <a:pt x="1063" y="70"/>
                  </a:lnTo>
                  <a:lnTo>
                    <a:pt x="1072" y="48"/>
                  </a:lnTo>
                  <a:lnTo>
                    <a:pt x="1087" y="31"/>
                  </a:lnTo>
                  <a:lnTo>
                    <a:pt x="1109" y="18"/>
                  </a:lnTo>
                  <a:lnTo>
                    <a:pt x="1135" y="11"/>
                  </a:lnTo>
                  <a:lnTo>
                    <a:pt x="1170" y="5"/>
                  </a:lnTo>
                  <a:lnTo>
                    <a:pt x="1211" y="1"/>
                  </a:lnTo>
                  <a:lnTo>
                    <a:pt x="1263" y="0"/>
                  </a:lnTo>
                  <a:close/>
                </a:path>
              </a:pathLst>
            </a:custGeom>
            <a:grpFill/>
            <a:ln w="0">
              <a:noFill/>
              <a:prstDash val="solid"/>
              <a:round/>
              <a:headEnd/>
              <a:tailEnd/>
            </a:ln>
          </p:spPr>
          <p:txBody>
            <a:bodyPr vert="horz" wrap="square" lIns="68566" tIns="34283" rIns="68566" bIns="34283" numCol="1" anchor="t" anchorCtr="0" compatLnSpc="1">
              <a:prstTxWarp prst="textNoShape">
                <a:avLst/>
              </a:prstTxWarp>
            </a:bodyPr>
            <a:lstStyle/>
            <a:p>
              <a:endParaRPr lang="bg-BG" sz="1350"/>
            </a:p>
          </p:txBody>
        </p:sp>
        <p:sp>
          <p:nvSpPr>
            <p:cNvPr id="38" name="Freeform 54"/>
            <p:cNvSpPr>
              <a:spLocks/>
            </p:cNvSpPr>
            <p:nvPr/>
          </p:nvSpPr>
          <p:spPr bwMode="auto">
            <a:xfrm>
              <a:off x="3906838" y="1268413"/>
              <a:ext cx="819150" cy="801688"/>
            </a:xfrm>
            <a:custGeom>
              <a:avLst/>
              <a:gdLst>
                <a:gd name="T0" fmla="*/ 515 w 1031"/>
                <a:gd name="T1" fmla="*/ 0 h 1011"/>
                <a:gd name="T2" fmla="*/ 590 w 1031"/>
                <a:gd name="T3" fmla="*/ 5 h 1011"/>
                <a:gd name="T4" fmla="*/ 661 w 1031"/>
                <a:gd name="T5" fmla="*/ 20 h 1011"/>
                <a:gd name="T6" fmla="*/ 727 w 1031"/>
                <a:gd name="T7" fmla="*/ 44 h 1011"/>
                <a:gd name="T8" fmla="*/ 788 w 1031"/>
                <a:gd name="T9" fmla="*/ 77 h 1011"/>
                <a:gd name="T10" fmla="*/ 846 w 1031"/>
                <a:gd name="T11" fmla="*/ 120 h 1011"/>
                <a:gd name="T12" fmla="*/ 896 w 1031"/>
                <a:gd name="T13" fmla="*/ 166 h 1011"/>
                <a:gd name="T14" fmla="*/ 938 w 1031"/>
                <a:gd name="T15" fmla="*/ 220 h 1011"/>
                <a:gd name="T16" fmla="*/ 974 w 1031"/>
                <a:gd name="T17" fmla="*/ 279 h 1011"/>
                <a:gd name="T18" fmla="*/ 1001 w 1031"/>
                <a:gd name="T19" fmla="*/ 342 h 1011"/>
                <a:gd name="T20" fmla="*/ 1020 w 1031"/>
                <a:gd name="T21" fmla="*/ 409 h 1011"/>
                <a:gd name="T22" fmla="*/ 1031 w 1031"/>
                <a:gd name="T23" fmla="*/ 478 h 1011"/>
                <a:gd name="T24" fmla="*/ 1031 w 1031"/>
                <a:gd name="T25" fmla="*/ 550 h 1011"/>
                <a:gd name="T26" fmla="*/ 1020 w 1031"/>
                <a:gd name="T27" fmla="*/ 622 h 1011"/>
                <a:gd name="T28" fmla="*/ 998 w 1031"/>
                <a:gd name="T29" fmla="*/ 694 h 1011"/>
                <a:gd name="T30" fmla="*/ 964 w 1031"/>
                <a:gd name="T31" fmla="*/ 765 h 1011"/>
                <a:gd name="T32" fmla="*/ 376 w 1031"/>
                <a:gd name="T33" fmla="*/ 1011 h 1011"/>
                <a:gd name="T34" fmla="*/ 305 w 1031"/>
                <a:gd name="T35" fmla="*/ 985 h 1011"/>
                <a:gd name="T36" fmla="*/ 241 w 1031"/>
                <a:gd name="T37" fmla="*/ 952 h 1011"/>
                <a:gd name="T38" fmla="*/ 181 w 1031"/>
                <a:gd name="T39" fmla="*/ 907 h 1011"/>
                <a:gd name="T40" fmla="*/ 130 w 1031"/>
                <a:gd name="T41" fmla="*/ 857 h 1011"/>
                <a:gd name="T42" fmla="*/ 85 w 1031"/>
                <a:gd name="T43" fmla="*/ 800 h 1011"/>
                <a:gd name="T44" fmla="*/ 48 w 1031"/>
                <a:gd name="T45" fmla="*/ 735 h 1011"/>
                <a:gd name="T46" fmla="*/ 22 w 1031"/>
                <a:gd name="T47" fmla="*/ 666 h 1011"/>
                <a:gd name="T48" fmla="*/ 6 w 1031"/>
                <a:gd name="T49" fmla="*/ 592 h 1011"/>
                <a:gd name="T50" fmla="*/ 0 w 1031"/>
                <a:gd name="T51" fmla="*/ 516 h 1011"/>
                <a:gd name="T52" fmla="*/ 6 w 1031"/>
                <a:gd name="T53" fmla="*/ 440 h 1011"/>
                <a:gd name="T54" fmla="*/ 20 w 1031"/>
                <a:gd name="T55" fmla="*/ 366 h 1011"/>
                <a:gd name="T56" fmla="*/ 46 w 1031"/>
                <a:gd name="T57" fmla="*/ 298 h 1011"/>
                <a:gd name="T58" fmla="*/ 81 w 1031"/>
                <a:gd name="T59" fmla="*/ 235 h 1011"/>
                <a:gd name="T60" fmla="*/ 126 w 1031"/>
                <a:gd name="T61" fmla="*/ 177 h 1011"/>
                <a:gd name="T62" fmla="*/ 176 w 1031"/>
                <a:gd name="T63" fmla="*/ 126 h 1011"/>
                <a:gd name="T64" fmla="*/ 235 w 1031"/>
                <a:gd name="T65" fmla="*/ 83 h 1011"/>
                <a:gd name="T66" fmla="*/ 298 w 1031"/>
                <a:gd name="T67" fmla="*/ 48 h 1011"/>
                <a:gd name="T68" fmla="*/ 366 w 1031"/>
                <a:gd name="T69" fmla="*/ 22 h 1011"/>
                <a:gd name="T70" fmla="*/ 439 w 1031"/>
                <a:gd name="T71" fmla="*/ 5 h 1011"/>
                <a:gd name="T72" fmla="*/ 515 w 1031"/>
                <a:gd name="T73" fmla="*/ 0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31" h="1011">
                  <a:moveTo>
                    <a:pt x="515" y="0"/>
                  </a:moveTo>
                  <a:lnTo>
                    <a:pt x="590" y="5"/>
                  </a:lnTo>
                  <a:lnTo>
                    <a:pt x="661" y="20"/>
                  </a:lnTo>
                  <a:lnTo>
                    <a:pt x="727" y="44"/>
                  </a:lnTo>
                  <a:lnTo>
                    <a:pt x="788" y="77"/>
                  </a:lnTo>
                  <a:lnTo>
                    <a:pt x="846" y="120"/>
                  </a:lnTo>
                  <a:lnTo>
                    <a:pt x="896" y="166"/>
                  </a:lnTo>
                  <a:lnTo>
                    <a:pt x="938" y="220"/>
                  </a:lnTo>
                  <a:lnTo>
                    <a:pt x="974" y="279"/>
                  </a:lnTo>
                  <a:lnTo>
                    <a:pt x="1001" y="342"/>
                  </a:lnTo>
                  <a:lnTo>
                    <a:pt x="1020" y="409"/>
                  </a:lnTo>
                  <a:lnTo>
                    <a:pt x="1031" y="478"/>
                  </a:lnTo>
                  <a:lnTo>
                    <a:pt x="1031" y="550"/>
                  </a:lnTo>
                  <a:lnTo>
                    <a:pt x="1020" y="622"/>
                  </a:lnTo>
                  <a:lnTo>
                    <a:pt x="998" y="694"/>
                  </a:lnTo>
                  <a:lnTo>
                    <a:pt x="964" y="765"/>
                  </a:lnTo>
                  <a:lnTo>
                    <a:pt x="376" y="1011"/>
                  </a:lnTo>
                  <a:lnTo>
                    <a:pt x="305" y="985"/>
                  </a:lnTo>
                  <a:lnTo>
                    <a:pt x="241" y="952"/>
                  </a:lnTo>
                  <a:lnTo>
                    <a:pt x="181" y="907"/>
                  </a:lnTo>
                  <a:lnTo>
                    <a:pt x="130" y="857"/>
                  </a:lnTo>
                  <a:lnTo>
                    <a:pt x="85" y="800"/>
                  </a:lnTo>
                  <a:lnTo>
                    <a:pt x="48" y="735"/>
                  </a:lnTo>
                  <a:lnTo>
                    <a:pt x="22" y="666"/>
                  </a:lnTo>
                  <a:lnTo>
                    <a:pt x="6" y="592"/>
                  </a:lnTo>
                  <a:lnTo>
                    <a:pt x="0" y="516"/>
                  </a:lnTo>
                  <a:lnTo>
                    <a:pt x="6" y="440"/>
                  </a:lnTo>
                  <a:lnTo>
                    <a:pt x="20" y="366"/>
                  </a:lnTo>
                  <a:lnTo>
                    <a:pt x="46" y="298"/>
                  </a:lnTo>
                  <a:lnTo>
                    <a:pt x="81" y="235"/>
                  </a:lnTo>
                  <a:lnTo>
                    <a:pt x="126" y="177"/>
                  </a:lnTo>
                  <a:lnTo>
                    <a:pt x="176" y="126"/>
                  </a:lnTo>
                  <a:lnTo>
                    <a:pt x="235" y="83"/>
                  </a:lnTo>
                  <a:lnTo>
                    <a:pt x="298" y="48"/>
                  </a:lnTo>
                  <a:lnTo>
                    <a:pt x="366" y="22"/>
                  </a:lnTo>
                  <a:lnTo>
                    <a:pt x="439" y="5"/>
                  </a:lnTo>
                  <a:lnTo>
                    <a:pt x="515" y="0"/>
                  </a:lnTo>
                  <a:close/>
                </a:path>
              </a:pathLst>
            </a:custGeom>
            <a:grpFill/>
            <a:ln w="0">
              <a:noFill/>
              <a:prstDash val="solid"/>
              <a:round/>
              <a:headEnd/>
              <a:tailEnd/>
            </a:ln>
          </p:spPr>
          <p:txBody>
            <a:bodyPr vert="horz" wrap="square" lIns="68566" tIns="34283" rIns="68566" bIns="34283" numCol="1" anchor="t" anchorCtr="0" compatLnSpc="1">
              <a:prstTxWarp prst="textNoShape">
                <a:avLst/>
              </a:prstTxWarp>
            </a:bodyPr>
            <a:lstStyle/>
            <a:p>
              <a:endParaRPr lang="bg-BG" sz="1350"/>
            </a:p>
          </p:txBody>
        </p:sp>
        <p:sp>
          <p:nvSpPr>
            <p:cNvPr id="39" name="Freeform 55"/>
            <p:cNvSpPr>
              <a:spLocks/>
            </p:cNvSpPr>
            <p:nvPr/>
          </p:nvSpPr>
          <p:spPr bwMode="auto">
            <a:xfrm>
              <a:off x="3551238" y="1030288"/>
              <a:ext cx="3370263" cy="2000250"/>
            </a:xfrm>
            <a:custGeom>
              <a:avLst/>
              <a:gdLst>
                <a:gd name="T0" fmla="*/ 3630 w 4246"/>
                <a:gd name="T1" fmla="*/ 5 h 2520"/>
                <a:gd name="T2" fmla="*/ 3721 w 4246"/>
                <a:gd name="T3" fmla="*/ 35 h 2520"/>
                <a:gd name="T4" fmla="*/ 3796 w 4246"/>
                <a:gd name="T5" fmla="*/ 81 h 2520"/>
                <a:gd name="T6" fmla="*/ 3857 w 4246"/>
                <a:gd name="T7" fmla="*/ 139 h 2520"/>
                <a:gd name="T8" fmla="*/ 3898 w 4246"/>
                <a:gd name="T9" fmla="*/ 200 h 2520"/>
                <a:gd name="T10" fmla="*/ 3917 w 4246"/>
                <a:gd name="T11" fmla="*/ 257 h 2520"/>
                <a:gd name="T12" fmla="*/ 3907 w 4246"/>
                <a:gd name="T13" fmla="*/ 307 h 2520"/>
                <a:gd name="T14" fmla="*/ 3869 w 4246"/>
                <a:gd name="T15" fmla="*/ 340 h 2520"/>
                <a:gd name="T16" fmla="*/ 3709 w 4246"/>
                <a:gd name="T17" fmla="*/ 405 h 2520"/>
                <a:gd name="T18" fmla="*/ 3584 w 4246"/>
                <a:gd name="T19" fmla="*/ 455 h 2520"/>
                <a:gd name="T20" fmla="*/ 3487 w 4246"/>
                <a:gd name="T21" fmla="*/ 496 h 2520"/>
                <a:gd name="T22" fmla="*/ 3421 w 4246"/>
                <a:gd name="T23" fmla="*/ 533 h 2520"/>
                <a:gd name="T24" fmla="*/ 3378 w 4246"/>
                <a:gd name="T25" fmla="*/ 572 h 2520"/>
                <a:gd name="T26" fmla="*/ 3360 w 4246"/>
                <a:gd name="T27" fmla="*/ 615 h 2520"/>
                <a:gd name="T28" fmla="*/ 3361 w 4246"/>
                <a:gd name="T29" fmla="*/ 668 h 2520"/>
                <a:gd name="T30" fmla="*/ 3382 w 4246"/>
                <a:gd name="T31" fmla="*/ 739 h 2520"/>
                <a:gd name="T32" fmla="*/ 3419 w 4246"/>
                <a:gd name="T33" fmla="*/ 829 h 2520"/>
                <a:gd name="T34" fmla="*/ 3469 w 4246"/>
                <a:gd name="T35" fmla="*/ 946 h 2520"/>
                <a:gd name="T36" fmla="*/ 3513 w 4246"/>
                <a:gd name="T37" fmla="*/ 1044 h 2520"/>
                <a:gd name="T38" fmla="*/ 3561 w 4246"/>
                <a:gd name="T39" fmla="*/ 1087 h 2520"/>
                <a:gd name="T40" fmla="*/ 3622 w 4246"/>
                <a:gd name="T41" fmla="*/ 1104 h 2520"/>
                <a:gd name="T42" fmla="*/ 3687 w 4246"/>
                <a:gd name="T43" fmla="*/ 1092 h 2520"/>
                <a:gd name="T44" fmla="*/ 4139 w 4246"/>
                <a:gd name="T45" fmla="*/ 911 h 2520"/>
                <a:gd name="T46" fmla="*/ 4187 w 4246"/>
                <a:gd name="T47" fmla="*/ 926 h 2520"/>
                <a:gd name="T48" fmla="*/ 4222 w 4246"/>
                <a:gd name="T49" fmla="*/ 974 h 2520"/>
                <a:gd name="T50" fmla="*/ 4242 w 4246"/>
                <a:gd name="T51" fmla="*/ 1044 h 2520"/>
                <a:gd name="T52" fmla="*/ 4244 w 4246"/>
                <a:gd name="T53" fmla="*/ 1131 h 2520"/>
                <a:gd name="T54" fmla="*/ 4226 w 4246"/>
                <a:gd name="T55" fmla="*/ 1224 h 2520"/>
                <a:gd name="T56" fmla="*/ 4183 w 4246"/>
                <a:gd name="T57" fmla="*/ 1315 h 2520"/>
                <a:gd name="T58" fmla="*/ 4113 w 4246"/>
                <a:gd name="T59" fmla="*/ 1396 h 2520"/>
                <a:gd name="T60" fmla="*/ 3993 w 4246"/>
                <a:gd name="T61" fmla="*/ 1476 h 2520"/>
                <a:gd name="T62" fmla="*/ 3865 w 4246"/>
                <a:gd name="T63" fmla="*/ 1554 h 2520"/>
                <a:gd name="T64" fmla="*/ 3756 w 4246"/>
                <a:gd name="T65" fmla="*/ 1607 h 2520"/>
                <a:gd name="T66" fmla="*/ 3658 w 4246"/>
                <a:gd name="T67" fmla="*/ 1639 h 2520"/>
                <a:gd name="T68" fmla="*/ 3563 w 4246"/>
                <a:gd name="T69" fmla="*/ 1652 h 2520"/>
                <a:gd name="T70" fmla="*/ 3463 w 4246"/>
                <a:gd name="T71" fmla="*/ 1644 h 2520"/>
                <a:gd name="T72" fmla="*/ 3348 w 4246"/>
                <a:gd name="T73" fmla="*/ 1618 h 2520"/>
                <a:gd name="T74" fmla="*/ 3210 w 4246"/>
                <a:gd name="T75" fmla="*/ 1576 h 2520"/>
                <a:gd name="T76" fmla="*/ 3041 w 4246"/>
                <a:gd name="T77" fmla="*/ 1517 h 2520"/>
                <a:gd name="T78" fmla="*/ 533 w 4246"/>
                <a:gd name="T79" fmla="*/ 2487 h 2520"/>
                <a:gd name="T80" fmla="*/ 413 w 4246"/>
                <a:gd name="T81" fmla="*/ 2519 h 2520"/>
                <a:gd name="T82" fmla="*/ 306 w 4246"/>
                <a:gd name="T83" fmla="*/ 2515 h 2520"/>
                <a:gd name="T84" fmla="*/ 209 w 4246"/>
                <a:gd name="T85" fmla="*/ 2480 h 2520"/>
                <a:gd name="T86" fmla="*/ 130 w 4246"/>
                <a:gd name="T87" fmla="*/ 2422 h 2520"/>
                <a:gd name="T88" fmla="*/ 67 w 4246"/>
                <a:gd name="T89" fmla="*/ 2344 h 2520"/>
                <a:gd name="T90" fmla="*/ 24 w 4246"/>
                <a:gd name="T91" fmla="*/ 2256 h 2520"/>
                <a:gd name="T92" fmla="*/ 2 w 4246"/>
                <a:gd name="T93" fmla="*/ 2157 h 2520"/>
                <a:gd name="T94" fmla="*/ 6 w 4246"/>
                <a:gd name="T95" fmla="*/ 2057 h 2520"/>
                <a:gd name="T96" fmla="*/ 35 w 4246"/>
                <a:gd name="T97" fmla="*/ 1963 h 2520"/>
                <a:gd name="T98" fmla="*/ 93 w 4246"/>
                <a:gd name="T99" fmla="*/ 1876 h 2520"/>
                <a:gd name="T100" fmla="*/ 180 w 4246"/>
                <a:gd name="T101" fmla="*/ 1805 h 2520"/>
                <a:gd name="T102" fmla="*/ 2645 w 4246"/>
                <a:gd name="T103" fmla="*/ 772 h 2520"/>
                <a:gd name="T104" fmla="*/ 2708 w 4246"/>
                <a:gd name="T105" fmla="*/ 637 h 2520"/>
                <a:gd name="T106" fmla="*/ 2767 w 4246"/>
                <a:gd name="T107" fmla="*/ 511 h 2520"/>
                <a:gd name="T108" fmla="*/ 2828 w 4246"/>
                <a:gd name="T109" fmla="*/ 394 h 2520"/>
                <a:gd name="T110" fmla="*/ 2897 w 4246"/>
                <a:gd name="T111" fmla="*/ 292 h 2520"/>
                <a:gd name="T112" fmla="*/ 2976 w 4246"/>
                <a:gd name="T113" fmla="*/ 203 h 2520"/>
                <a:gd name="T114" fmla="*/ 3075 w 4246"/>
                <a:gd name="T115" fmla="*/ 129 h 2520"/>
                <a:gd name="T116" fmla="*/ 3197 w 4246"/>
                <a:gd name="T117" fmla="*/ 76 h 2520"/>
                <a:gd name="T118" fmla="*/ 3476 w 4246"/>
                <a:gd name="T119" fmla="*/ 9 h 2520"/>
                <a:gd name="T120" fmla="*/ 3580 w 4246"/>
                <a:gd name="T121" fmla="*/ 0 h 2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246" h="2520">
                  <a:moveTo>
                    <a:pt x="3580" y="0"/>
                  </a:moveTo>
                  <a:lnTo>
                    <a:pt x="3630" y="5"/>
                  </a:lnTo>
                  <a:lnTo>
                    <a:pt x="3676" y="18"/>
                  </a:lnTo>
                  <a:lnTo>
                    <a:pt x="3721" y="35"/>
                  </a:lnTo>
                  <a:lnTo>
                    <a:pt x="3761" y="57"/>
                  </a:lnTo>
                  <a:lnTo>
                    <a:pt x="3796" y="81"/>
                  </a:lnTo>
                  <a:lnTo>
                    <a:pt x="3830" y="109"/>
                  </a:lnTo>
                  <a:lnTo>
                    <a:pt x="3857" y="139"/>
                  </a:lnTo>
                  <a:lnTo>
                    <a:pt x="3882" y="168"/>
                  </a:lnTo>
                  <a:lnTo>
                    <a:pt x="3898" y="200"/>
                  </a:lnTo>
                  <a:lnTo>
                    <a:pt x="3911" y="229"/>
                  </a:lnTo>
                  <a:lnTo>
                    <a:pt x="3917" y="257"/>
                  </a:lnTo>
                  <a:lnTo>
                    <a:pt x="3915" y="283"/>
                  </a:lnTo>
                  <a:lnTo>
                    <a:pt x="3907" y="307"/>
                  </a:lnTo>
                  <a:lnTo>
                    <a:pt x="3893" y="326"/>
                  </a:lnTo>
                  <a:lnTo>
                    <a:pt x="3869" y="340"/>
                  </a:lnTo>
                  <a:lnTo>
                    <a:pt x="3785" y="374"/>
                  </a:lnTo>
                  <a:lnTo>
                    <a:pt x="3709" y="405"/>
                  </a:lnTo>
                  <a:lnTo>
                    <a:pt x="3643" y="431"/>
                  </a:lnTo>
                  <a:lnTo>
                    <a:pt x="3584" y="455"/>
                  </a:lnTo>
                  <a:lnTo>
                    <a:pt x="3532" y="477"/>
                  </a:lnTo>
                  <a:lnTo>
                    <a:pt x="3487" y="496"/>
                  </a:lnTo>
                  <a:lnTo>
                    <a:pt x="3450" y="515"/>
                  </a:lnTo>
                  <a:lnTo>
                    <a:pt x="3421" y="533"/>
                  </a:lnTo>
                  <a:lnTo>
                    <a:pt x="3397" y="552"/>
                  </a:lnTo>
                  <a:lnTo>
                    <a:pt x="3378" y="572"/>
                  </a:lnTo>
                  <a:lnTo>
                    <a:pt x="3367" y="592"/>
                  </a:lnTo>
                  <a:lnTo>
                    <a:pt x="3360" y="615"/>
                  </a:lnTo>
                  <a:lnTo>
                    <a:pt x="3358" y="640"/>
                  </a:lnTo>
                  <a:lnTo>
                    <a:pt x="3361" y="668"/>
                  </a:lnTo>
                  <a:lnTo>
                    <a:pt x="3369" y="702"/>
                  </a:lnTo>
                  <a:lnTo>
                    <a:pt x="3382" y="739"/>
                  </a:lnTo>
                  <a:lnTo>
                    <a:pt x="3398" y="781"/>
                  </a:lnTo>
                  <a:lnTo>
                    <a:pt x="3419" y="829"/>
                  </a:lnTo>
                  <a:lnTo>
                    <a:pt x="3441" y="883"/>
                  </a:lnTo>
                  <a:lnTo>
                    <a:pt x="3469" y="946"/>
                  </a:lnTo>
                  <a:lnTo>
                    <a:pt x="3498" y="1015"/>
                  </a:lnTo>
                  <a:lnTo>
                    <a:pt x="3513" y="1044"/>
                  </a:lnTo>
                  <a:lnTo>
                    <a:pt x="3535" y="1068"/>
                  </a:lnTo>
                  <a:lnTo>
                    <a:pt x="3561" y="1087"/>
                  </a:lnTo>
                  <a:lnTo>
                    <a:pt x="3591" y="1098"/>
                  </a:lnTo>
                  <a:lnTo>
                    <a:pt x="3622" y="1104"/>
                  </a:lnTo>
                  <a:lnTo>
                    <a:pt x="3656" y="1102"/>
                  </a:lnTo>
                  <a:lnTo>
                    <a:pt x="3687" y="1092"/>
                  </a:lnTo>
                  <a:lnTo>
                    <a:pt x="4109" y="916"/>
                  </a:lnTo>
                  <a:lnTo>
                    <a:pt x="4139" y="911"/>
                  </a:lnTo>
                  <a:lnTo>
                    <a:pt x="4165" y="913"/>
                  </a:lnTo>
                  <a:lnTo>
                    <a:pt x="4187" y="926"/>
                  </a:lnTo>
                  <a:lnTo>
                    <a:pt x="4207" y="946"/>
                  </a:lnTo>
                  <a:lnTo>
                    <a:pt x="4222" y="974"/>
                  </a:lnTo>
                  <a:lnTo>
                    <a:pt x="4235" y="1007"/>
                  </a:lnTo>
                  <a:lnTo>
                    <a:pt x="4242" y="1044"/>
                  </a:lnTo>
                  <a:lnTo>
                    <a:pt x="4246" y="1087"/>
                  </a:lnTo>
                  <a:lnTo>
                    <a:pt x="4244" y="1131"/>
                  </a:lnTo>
                  <a:lnTo>
                    <a:pt x="4237" y="1178"/>
                  </a:lnTo>
                  <a:lnTo>
                    <a:pt x="4226" y="1224"/>
                  </a:lnTo>
                  <a:lnTo>
                    <a:pt x="4207" y="1270"/>
                  </a:lnTo>
                  <a:lnTo>
                    <a:pt x="4183" y="1315"/>
                  </a:lnTo>
                  <a:lnTo>
                    <a:pt x="4152" y="1357"/>
                  </a:lnTo>
                  <a:lnTo>
                    <a:pt x="4113" y="1396"/>
                  </a:lnTo>
                  <a:lnTo>
                    <a:pt x="4069" y="1429"/>
                  </a:lnTo>
                  <a:lnTo>
                    <a:pt x="3993" y="1476"/>
                  </a:lnTo>
                  <a:lnTo>
                    <a:pt x="3926" y="1518"/>
                  </a:lnTo>
                  <a:lnTo>
                    <a:pt x="3865" y="1554"/>
                  </a:lnTo>
                  <a:lnTo>
                    <a:pt x="3808" y="1583"/>
                  </a:lnTo>
                  <a:lnTo>
                    <a:pt x="3756" y="1607"/>
                  </a:lnTo>
                  <a:lnTo>
                    <a:pt x="3706" y="1626"/>
                  </a:lnTo>
                  <a:lnTo>
                    <a:pt x="3658" y="1639"/>
                  </a:lnTo>
                  <a:lnTo>
                    <a:pt x="3609" y="1648"/>
                  </a:lnTo>
                  <a:lnTo>
                    <a:pt x="3563" y="1652"/>
                  </a:lnTo>
                  <a:lnTo>
                    <a:pt x="3513" y="1650"/>
                  </a:lnTo>
                  <a:lnTo>
                    <a:pt x="3463" y="1644"/>
                  </a:lnTo>
                  <a:lnTo>
                    <a:pt x="3408" y="1633"/>
                  </a:lnTo>
                  <a:lnTo>
                    <a:pt x="3348" y="1618"/>
                  </a:lnTo>
                  <a:lnTo>
                    <a:pt x="3282" y="1598"/>
                  </a:lnTo>
                  <a:lnTo>
                    <a:pt x="3210" y="1576"/>
                  </a:lnTo>
                  <a:lnTo>
                    <a:pt x="3130" y="1548"/>
                  </a:lnTo>
                  <a:lnTo>
                    <a:pt x="3041" y="1517"/>
                  </a:lnTo>
                  <a:lnTo>
                    <a:pt x="2941" y="1481"/>
                  </a:lnTo>
                  <a:lnTo>
                    <a:pt x="533" y="2487"/>
                  </a:lnTo>
                  <a:lnTo>
                    <a:pt x="472" y="2507"/>
                  </a:lnTo>
                  <a:lnTo>
                    <a:pt x="413" y="2519"/>
                  </a:lnTo>
                  <a:lnTo>
                    <a:pt x="357" y="2520"/>
                  </a:lnTo>
                  <a:lnTo>
                    <a:pt x="306" y="2515"/>
                  </a:lnTo>
                  <a:lnTo>
                    <a:pt x="256" y="2500"/>
                  </a:lnTo>
                  <a:lnTo>
                    <a:pt x="209" y="2480"/>
                  </a:lnTo>
                  <a:lnTo>
                    <a:pt x="169" y="2454"/>
                  </a:lnTo>
                  <a:lnTo>
                    <a:pt x="130" y="2422"/>
                  </a:lnTo>
                  <a:lnTo>
                    <a:pt x="96" y="2385"/>
                  </a:lnTo>
                  <a:lnTo>
                    <a:pt x="67" y="2344"/>
                  </a:lnTo>
                  <a:lnTo>
                    <a:pt x="43" y="2302"/>
                  </a:lnTo>
                  <a:lnTo>
                    <a:pt x="24" y="2256"/>
                  </a:lnTo>
                  <a:lnTo>
                    <a:pt x="11" y="2207"/>
                  </a:lnTo>
                  <a:lnTo>
                    <a:pt x="2" y="2157"/>
                  </a:lnTo>
                  <a:lnTo>
                    <a:pt x="0" y="2107"/>
                  </a:lnTo>
                  <a:lnTo>
                    <a:pt x="6" y="2057"/>
                  </a:lnTo>
                  <a:lnTo>
                    <a:pt x="17" y="2009"/>
                  </a:lnTo>
                  <a:lnTo>
                    <a:pt x="35" y="1963"/>
                  </a:lnTo>
                  <a:lnTo>
                    <a:pt x="59" y="1917"/>
                  </a:lnTo>
                  <a:lnTo>
                    <a:pt x="93" y="1876"/>
                  </a:lnTo>
                  <a:lnTo>
                    <a:pt x="132" y="1839"/>
                  </a:lnTo>
                  <a:lnTo>
                    <a:pt x="180" y="1805"/>
                  </a:lnTo>
                  <a:lnTo>
                    <a:pt x="237" y="1776"/>
                  </a:lnTo>
                  <a:lnTo>
                    <a:pt x="2645" y="772"/>
                  </a:lnTo>
                  <a:lnTo>
                    <a:pt x="2677" y="703"/>
                  </a:lnTo>
                  <a:lnTo>
                    <a:pt x="2708" y="637"/>
                  </a:lnTo>
                  <a:lnTo>
                    <a:pt x="2738" y="572"/>
                  </a:lnTo>
                  <a:lnTo>
                    <a:pt x="2767" y="511"/>
                  </a:lnTo>
                  <a:lnTo>
                    <a:pt x="2797" y="452"/>
                  </a:lnTo>
                  <a:lnTo>
                    <a:pt x="2828" y="394"/>
                  </a:lnTo>
                  <a:lnTo>
                    <a:pt x="2862" y="342"/>
                  </a:lnTo>
                  <a:lnTo>
                    <a:pt x="2897" y="292"/>
                  </a:lnTo>
                  <a:lnTo>
                    <a:pt x="2934" y="246"/>
                  </a:lnTo>
                  <a:lnTo>
                    <a:pt x="2976" y="203"/>
                  </a:lnTo>
                  <a:lnTo>
                    <a:pt x="3023" y="164"/>
                  </a:lnTo>
                  <a:lnTo>
                    <a:pt x="3075" y="129"/>
                  </a:lnTo>
                  <a:lnTo>
                    <a:pt x="3132" y="102"/>
                  </a:lnTo>
                  <a:lnTo>
                    <a:pt x="3197" y="76"/>
                  </a:lnTo>
                  <a:lnTo>
                    <a:pt x="3267" y="57"/>
                  </a:lnTo>
                  <a:lnTo>
                    <a:pt x="3476" y="9"/>
                  </a:lnTo>
                  <a:lnTo>
                    <a:pt x="3530" y="0"/>
                  </a:lnTo>
                  <a:lnTo>
                    <a:pt x="3580" y="0"/>
                  </a:lnTo>
                  <a:close/>
                </a:path>
              </a:pathLst>
            </a:custGeom>
            <a:grpFill/>
            <a:ln w="0">
              <a:noFill/>
              <a:prstDash val="solid"/>
              <a:round/>
              <a:headEnd/>
              <a:tailEnd/>
            </a:ln>
          </p:spPr>
          <p:txBody>
            <a:bodyPr vert="horz" wrap="square" lIns="68566" tIns="34283" rIns="68566" bIns="34283" numCol="1" anchor="t" anchorCtr="0" compatLnSpc="1">
              <a:prstTxWarp prst="textNoShape">
                <a:avLst/>
              </a:prstTxWarp>
            </a:bodyPr>
            <a:lstStyle/>
            <a:p>
              <a:endParaRPr lang="bg-BG" sz="1350"/>
            </a:p>
          </p:txBody>
        </p:sp>
      </p:grpSp>
      <p:pic>
        <p:nvPicPr>
          <p:cNvPr id="4" name="Picture 3"/>
          <p:cNvPicPr>
            <a:picLocks noChangeAspect="1"/>
          </p:cNvPicPr>
          <p:nvPr/>
        </p:nvPicPr>
        <p:blipFill>
          <a:blip r:embed="rId4"/>
          <a:stretch>
            <a:fillRect/>
          </a:stretch>
        </p:blipFill>
        <p:spPr>
          <a:xfrm>
            <a:off x="13193793" y="9707962"/>
            <a:ext cx="1107532" cy="925783"/>
          </a:xfrm>
          <a:prstGeom prst="rect">
            <a:avLst/>
          </a:prstGeom>
        </p:spPr>
      </p:pic>
    </p:spTree>
    <p:extLst>
      <p:ext uri="{BB962C8B-B14F-4D97-AF65-F5344CB8AC3E}">
        <p14:creationId xmlns:p14="http://schemas.microsoft.com/office/powerpoint/2010/main" val="17317078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0730" y="5499754"/>
            <a:ext cx="6433345" cy="1994229"/>
          </a:xfrm>
        </p:spPr>
        <p:txBody>
          <a:bodyPr/>
          <a:lstStyle/>
          <a:p>
            <a:r>
              <a:rPr lang="en-US" dirty="0"/>
              <a:t>Experiment</a:t>
            </a:r>
          </a:p>
        </p:txBody>
      </p:sp>
      <p:sp>
        <p:nvSpPr>
          <p:cNvPr id="5" name="Text Placeholder 4"/>
          <p:cNvSpPr>
            <a:spLocks noGrp="1"/>
          </p:cNvSpPr>
          <p:nvPr>
            <p:ph type="body" sz="quarter" idx="19"/>
          </p:nvPr>
        </p:nvSpPr>
        <p:spPr>
          <a:xfrm>
            <a:off x="12650522" y="2358222"/>
            <a:ext cx="1968830" cy="1968830"/>
          </a:xfrm>
        </p:spPr>
        <p:txBody>
          <a:bodyPr/>
          <a:lstStyle/>
          <a:p>
            <a:endParaRPr lang="en-US" dirty="0"/>
          </a:p>
        </p:txBody>
      </p:sp>
      <p:sp>
        <p:nvSpPr>
          <p:cNvPr id="8" name="Text Placeholder 7"/>
          <p:cNvSpPr>
            <a:spLocks noGrp="1"/>
          </p:cNvSpPr>
          <p:nvPr>
            <p:ph type="body" sz="quarter" idx="22"/>
          </p:nvPr>
        </p:nvSpPr>
        <p:spPr>
          <a:xfrm>
            <a:off x="12650522" y="5760645"/>
            <a:ext cx="1968830" cy="1968830"/>
          </a:xfrm>
        </p:spPr>
        <p:txBody>
          <a:bodyPr/>
          <a:lstStyle/>
          <a:p>
            <a:endParaRPr lang="en-US" dirty="0"/>
          </a:p>
        </p:txBody>
      </p:sp>
      <p:sp>
        <p:nvSpPr>
          <p:cNvPr id="10" name="Shape 955"/>
          <p:cNvSpPr>
            <a:spLocks noGrp="1"/>
          </p:cNvSpPr>
          <p:nvPr>
            <p:ph type="body" sz="quarter" idx="19"/>
          </p:nvPr>
        </p:nvSpPr>
        <p:spPr>
          <a:xfrm>
            <a:off x="2900730" y="3443900"/>
            <a:ext cx="1605672" cy="1605672"/>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25400">
            <a:solidFill>
              <a:schemeClr val="accent6">
                <a:hueOff val="-4754211"/>
                <a:satOff val="44162"/>
                <a:lumOff val="5094"/>
              </a:schemeClr>
            </a:solidFill>
            <a:round/>
          </a:ln>
        </p:spPr>
        <p:txBody>
          <a:bodyPr lIns="0" tIns="0" rIns="0" bIns="0" anchor="t">
            <a:noAutofit/>
          </a:bodyPr>
          <a:lstStyle>
            <a:lvl1pPr>
              <a:defRPr>
                <a:noFill/>
              </a:defRPr>
            </a:lvl1pPr>
          </a:lstStyle>
          <a:p>
            <a:pPr marL="0" lvl="0" indent="0" defTabSz="914400">
              <a:lnSpc>
                <a:spcPct val="100000"/>
              </a:lnSpc>
              <a:spcBef>
                <a:spcPts val="0"/>
              </a:spcBef>
              <a:buSzTx/>
              <a:buNone/>
              <a:defRPr sz="1800">
                <a:latin typeface="+mn-lt"/>
                <a:ea typeface="+mn-ea"/>
                <a:cs typeface="+mn-cs"/>
                <a:sym typeface="Calibri"/>
              </a:defRPr>
            </a:pPr>
            <a:r>
              <a:rPr lang="en-US"/>
              <a:t>Click to edit Master text styles</a:t>
            </a:r>
          </a:p>
        </p:txBody>
      </p:sp>
      <p:pic>
        <p:nvPicPr>
          <p:cNvPr id="11" name="Picture 10"/>
          <p:cNvPicPr>
            <a:picLocks noChangeAspect="1"/>
          </p:cNvPicPr>
          <p:nvPr/>
        </p:nvPicPr>
        <p:blipFill>
          <a:blip r:embed="rId2"/>
          <a:stretch>
            <a:fillRect/>
          </a:stretch>
        </p:blipFill>
        <p:spPr>
          <a:xfrm>
            <a:off x="3366337" y="3851564"/>
            <a:ext cx="746615" cy="746615"/>
          </a:xfrm>
          <a:prstGeom prst="rect">
            <a:avLst/>
          </a:prstGeom>
        </p:spPr>
      </p:pic>
      <p:sp>
        <p:nvSpPr>
          <p:cNvPr id="14" name="Text Placeholder 13"/>
          <p:cNvSpPr>
            <a:spLocks noGrp="1"/>
          </p:cNvSpPr>
          <p:nvPr>
            <p:ph type="body" sz="quarter" idx="17"/>
          </p:nvPr>
        </p:nvSpPr>
        <p:spPr>
          <a:xfrm>
            <a:off x="8381575" y="3144909"/>
            <a:ext cx="4001592" cy="487561"/>
          </a:xfrm>
        </p:spPr>
        <p:txBody>
          <a:bodyPr/>
          <a:lstStyle/>
          <a:p>
            <a:r>
              <a:rPr lang="en-US" dirty="0"/>
              <a:t>Enable Continuous  learning</a:t>
            </a:r>
          </a:p>
        </p:txBody>
      </p:sp>
      <p:sp>
        <p:nvSpPr>
          <p:cNvPr id="15" name="Text Placeholder 16"/>
          <p:cNvSpPr>
            <a:spLocks noGrp="1"/>
          </p:cNvSpPr>
          <p:nvPr>
            <p:ph type="body" sz="quarter" idx="20"/>
          </p:nvPr>
        </p:nvSpPr>
        <p:spPr>
          <a:xfrm>
            <a:off x="8381575" y="6579989"/>
            <a:ext cx="4001592" cy="487562"/>
          </a:xfrm>
          <a:ln w="12700">
            <a:miter lim="400000"/>
          </a:ln>
        </p:spPr>
        <p:txBody>
          <a:bodyPr lIns="0" tIns="0" rIns="0" bIns="0" anchor="t">
            <a:noAutofit/>
          </a:bodyPr>
          <a:lstStyle/>
          <a:p>
            <a:r>
              <a:rPr lang="en-US" dirty="0"/>
              <a:t>Create a Safety Culture</a:t>
            </a:r>
          </a:p>
        </p:txBody>
      </p:sp>
      <p:sp>
        <p:nvSpPr>
          <p:cNvPr id="13" name="Text Placeholder 7"/>
          <p:cNvSpPr>
            <a:spLocks noGrp="1"/>
          </p:cNvSpPr>
          <p:nvPr>
            <p:ph type="body" sz="quarter" idx="22"/>
          </p:nvPr>
        </p:nvSpPr>
        <p:spPr>
          <a:xfrm>
            <a:off x="12650522" y="9163068"/>
            <a:ext cx="1968830" cy="1968830"/>
          </a:xfrm>
        </p:spPr>
        <p:txBody>
          <a:bodyPr/>
          <a:lstStyle/>
          <a:p>
            <a:endParaRPr lang="en-US" dirty="0"/>
          </a:p>
        </p:txBody>
      </p:sp>
      <p:sp>
        <p:nvSpPr>
          <p:cNvPr id="18" name="Text Placeholder 16"/>
          <p:cNvSpPr>
            <a:spLocks noGrp="1"/>
          </p:cNvSpPr>
          <p:nvPr>
            <p:ph type="body" sz="quarter" idx="20"/>
          </p:nvPr>
        </p:nvSpPr>
        <p:spPr>
          <a:xfrm>
            <a:off x="6800850" y="9982412"/>
            <a:ext cx="5582317" cy="487562"/>
          </a:xfrm>
          <a:ln w="12700">
            <a:miter lim="400000"/>
          </a:ln>
        </p:spPr>
        <p:txBody>
          <a:bodyPr lIns="0" tIns="0" rIns="0" bIns="0" anchor="t">
            <a:noAutofit/>
          </a:bodyPr>
          <a:lstStyle/>
          <a:p>
            <a:r>
              <a:rPr lang="en-US" dirty="0"/>
              <a:t>Institutionalize</a:t>
            </a:r>
            <a:r>
              <a:rPr lang="en-US" baseline="0" dirty="0"/>
              <a:t> </a:t>
            </a:r>
            <a:r>
              <a:rPr lang="en-US" dirty="0"/>
              <a:t>Continuous Improvement</a:t>
            </a:r>
          </a:p>
        </p:txBody>
      </p:sp>
      <p:sp>
        <p:nvSpPr>
          <p:cNvPr id="20" name="Text Placeholder 7"/>
          <p:cNvSpPr>
            <a:spLocks noGrp="1"/>
          </p:cNvSpPr>
          <p:nvPr>
            <p:ph type="body" sz="quarter" idx="22"/>
          </p:nvPr>
        </p:nvSpPr>
        <p:spPr>
          <a:xfrm>
            <a:off x="21024353" y="2358222"/>
            <a:ext cx="1968830" cy="1968830"/>
          </a:xfrm>
        </p:spPr>
        <p:txBody>
          <a:bodyPr/>
          <a:lstStyle/>
          <a:p>
            <a:endParaRPr lang="en-US" dirty="0"/>
          </a:p>
        </p:txBody>
      </p:sp>
      <p:sp>
        <p:nvSpPr>
          <p:cNvPr id="21" name="Text Placeholder 16"/>
          <p:cNvSpPr>
            <a:spLocks noGrp="1"/>
          </p:cNvSpPr>
          <p:nvPr>
            <p:ph type="body" sz="quarter" idx="20"/>
          </p:nvPr>
        </p:nvSpPr>
        <p:spPr>
          <a:xfrm>
            <a:off x="16421100" y="3177566"/>
            <a:ext cx="4335898" cy="487562"/>
          </a:xfrm>
          <a:ln w="12700">
            <a:miter lim="400000"/>
          </a:ln>
        </p:spPr>
        <p:txBody>
          <a:bodyPr lIns="0" tIns="0" rIns="0" bIns="0" anchor="t">
            <a:noAutofit/>
          </a:bodyPr>
          <a:lstStyle/>
          <a:p>
            <a:r>
              <a:rPr lang="en-US" dirty="0"/>
              <a:t>Transform Local discoveries to Global Knowledge</a:t>
            </a:r>
          </a:p>
        </p:txBody>
      </p:sp>
      <p:sp>
        <p:nvSpPr>
          <p:cNvPr id="23" name="Text Placeholder 7"/>
          <p:cNvSpPr>
            <a:spLocks noGrp="1"/>
          </p:cNvSpPr>
          <p:nvPr>
            <p:ph type="body" sz="quarter" idx="22"/>
          </p:nvPr>
        </p:nvSpPr>
        <p:spPr>
          <a:xfrm>
            <a:off x="20909398" y="5726009"/>
            <a:ext cx="1968830" cy="1968830"/>
          </a:xfrm>
        </p:spPr>
        <p:txBody>
          <a:bodyPr/>
          <a:lstStyle/>
          <a:p>
            <a:endParaRPr lang="en-US"/>
          </a:p>
        </p:txBody>
      </p:sp>
      <p:sp>
        <p:nvSpPr>
          <p:cNvPr id="24" name="Text Placeholder 16"/>
          <p:cNvSpPr>
            <a:spLocks noGrp="1"/>
          </p:cNvSpPr>
          <p:nvPr>
            <p:ph type="body" sz="quarter" idx="20"/>
          </p:nvPr>
        </p:nvSpPr>
        <p:spPr>
          <a:xfrm>
            <a:off x="16306145" y="6545353"/>
            <a:ext cx="4335898" cy="487562"/>
          </a:xfrm>
          <a:ln w="12700">
            <a:miter lim="400000"/>
          </a:ln>
        </p:spPr>
        <p:txBody>
          <a:bodyPr lIns="0" tIns="0" rIns="0" bIns="0" anchor="t">
            <a:noAutofit/>
          </a:bodyPr>
          <a:lstStyle/>
          <a:p>
            <a:r>
              <a:rPr lang="en-US" dirty="0"/>
              <a:t>Inject Resilience into daily work</a:t>
            </a:r>
          </a:p>
        </p:txBody>
      </p:sp>
      <p:sp>
        <p:nvSpPr>
          <p:cNvPr id="26" name="Text Placeholder 7"/>
          <p:cNvSpPr>
            <a:spLocks noGrp="1"/>
          </p:cNvSpPr>
          <p:nvPr>
            <p:ph type="body" sz="quarter" idx="22"/>
          </p:nvPr>
        </p:nvSpPr>
        <p:spPr>
          <a:xfrm>
            <a:off x="20909398" y="9163068"/>
            <a:ext cx="1968830" cy="1968830"/>
          </a:xfrm>
        </p:spPr>
        <p:txBody>
          <a:bodyPr/>
          <a:lstStyle/>
          <a:p>
            <a:endParaRPr lang="en-US"/>
          </a:p>
        </p:txBody>
      </p:sp>
      <p:sp>
        <p:nvSpPr>
          <p:cNvPr id="27" name="Text Placeholder 16"/>
          <p:cNvSpPr>
            <a:spLocks noGrp="1"/>
          </p:cNvSpPr>
          <p:nvPr>
            <p:ph type="body" sz="quarter" idx="20"/>
          </p:nvPr>
        </p:nvSpPr>
        <p:spPr>
          <a:xfrm>
            <a:off x="16306145" y="9982412"/>
            <a:ext cx="4335898" cy="487562"/>
          </a:xfrm>
          <a:ln w="12700">
            <a:miter lim="400000"/>
          </a:ln>
        </p:spPr>
        <p:txBody>
          <a:bodyPr lIns="0" tIns="0" rIns="0" bIns="0" anchor="t">
            <a:noAutofit/>
          </a:bodyPr>
          <a:lstStyle/>
          <a:p>
            <a:r>
              <a:rPr lang="en-US" dirty="0"/>
              <a:t>Leaders Reinforce learning Culture</a:t>
            </a:r>
          </a:p>
        </p:txBody>
      </p:sp>
      <p:pic>
        <p:nvPicPr>
          <p:cNvPr id="3" name="Picture 2"/>
          <p:cNvPicPr>
            <a:picLocks noChangeAspect="1"/>
          </p:cNvPicPr>
          <p:nvPr/>
        </p:nvPicPr>
        <p:blipFill>
          <a:blip r:embed="rId3"/>
          <a:stretch>
            <a:fillRect/>
          </a:stretch>
        </p:blipFill>
        <p:spPr>
          <a:xfrm>
            <a:off x="21564522" y="9692639"/>
            <a:ext cx="654763" cy="936381"/>
          </a:xfrm>
          <a:prstGeom prst="rect">
            <a:avLst/>
          </a:prstGeom>
        </p:spPr>
      </p:pic>
      <p:sp>
        <p:nvSpPr>
          <p:cNvPr id="29" name="Freeform 352"/>
          <p:cNvSpPr>
            <a:spLocks noChangeAspect="1" noEditPoints="1"/>
          </p:cNvSpPr>
          <p:nvPr/>
        </p:nvSpPr>
        <p:spPr bwMode="auto">
          <a:xfrm>
            <a:off x="21649297" y="2947465"/>
            <a:ext cx="733141" cy="731520"/>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32 w 64"/>
              <a:gd name="T11" fmla="*/ 60 h 64"/>
              <a:gd name="T12" fmla="*/ 21 w 64"/>
              <a:gd name="T13" fmla="*/ 58 h 64"/>
              <a:gd name="T14" fmla="*/ 35 w 64"/>
              <a:gd name="T15" fmla="*/ 41 h 64"/>
              <a:gd name="T16" fmla="*/ 36 w 64"/>
              <a:gd name="T17" fmla="*/ 40 h 64"/>
              <a:gd name="T18" fmla="*/ 36 w 64"/>
              <a:gd name="T19" fmla="*/ 34 h 64"/>
              <a:gd name="T20" fmla="*/ 34 w 64"/>
              <a:gd name="T21" fmla="*/ 32 h 64"/>
              <a:gd name="T22" fmla="*/ 19 w 64"/>
              <a:gd name="T23" fmla="*/ 25 h 64"/>
              <a:gd name="T24" fmla="*/ 18 w 64"/>
              <a:gd name="T25" fmla="*/ 24 h 64"/>
              <a:gd name="T26" fmla="*/ 10 w 64"/>
              <a:gd name="T27" fmla="*/ 24 h 64"/>
              <a:gd name="T28" fmla="*/ 8 w 64"/>
              <a:gd name="T29" fmla="*/ 26 h 64"/>
              <a:gd name="T30" fmla="*/ 8 w 64"/>
              <a:gd name="T31" fmla="*/ 38 h 64"/>
              <a:gd name="T32" fmla="*/ 9 w 64"/>
              <a:gd name="T33" fmla="*/ 40 h 64"/>
              <a:gd name="T34" fmla="*/ 16 w 64"/>
              <a:gd name="T35" fmla="*/ 43 h 64"/>
              <a:gd name="T36" fmla="*/ 16 w 64"/>
              <a:gd name="T37" fmla="*/ 55 h 64"/>
              <a:gd name="T38" fmla="*/ 4 w 64"/>
              <a:gd name="T39" fmla="*/ 32 h 64"/>
              <a:gd name="T40" fmla="*/ 7 w 64"/>
              <a:gd name="T41" fmla="*/ 20 h 64"/>
              <a:gd name="T42" fmla="*/ 14 w 64"/>
              <a:gd name="T43" fmla="*/ 20 h 64"/>
              <a:gd name="T44" fmla="*/ 15 w 64"/>
              <a:gd name="T45" fmla="*/ 19 h 64"/>
              <a:gd name="T46" fmla="*/ 23 w 64"/>
              <a:gd name="T47" fmla="*/ 11 h 64"/>
              <a:gd name="T48" fmla="*/ 24 w 64"/>
              <a:gd name="T49" fmla="*/ 10 h 64"/>
              <a:gd name="T50" fmla="*/ 24 w 64"/>
              <a:gd name="T51" fmla="*/ 5 h 64"/>
              <a:gd name="T52" fmla="*/ 32 w 64"/>
              <a:gd name="T53" fmla="*/ 4 h 64"/>
              <a:gd name="T54" fmla="*/ 44 w 64"/>
              <a:gd name="T55" fmla="*/ 7 h 64"/>
              <a:gd name="T56" fmla="*/ 44 w 64"/>
              <a:gd name="T57" fmla="*/ 8 h 64"/>
              <a:gd name="T58" fmla="*/ 40 w 64"/>
              <a:gd name="T59" fmla="*/ 16 h 64"/>
              <a:gd name="T60" fmla="*/ 44 w 64"/>
              <a:gd name="T61" fmla="*/ 24 h 64"/>
              <a:gd name="T62" fmla="*/ 52 w 64"/>
              <a:gd name="T63" fmla="*/ 28 h 64"/>
              <a:gd name="T64" fmla="*/ 53 w 64"/>
              <a:gd name="T65" fmla="*/ 28 h 64"/>
              <a:gd name="T66" fmla="*/ 52 w 64"/>
              <a:gd name="T67" fmla="*/ 51 h 64"/>
              <a:gd name="T68" fmla="*/ 52 w 64"/>
              <a:gd name="T69" fmla="*/ 52 h 64"/>
              <a:gd name="T70" fmla="*/ 32 w 64"/>
              <a:gd name="T71"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4">
                <a:moveTo>
                  <a:pt x="32" y="0"/>
                </a:moveTo>
                <a:cubicBezTo>
                  <a:pt x="14" y="0"/>
                  <a:pt x="0" y="14"/>
                  <a:pt x="0" y="32"/>
                </a:cubicBezTo>
                <a:cubicBezTo>
                  <a:pt x="0" y="50"/>
                  <a:pt x="14" y="64"/>
                  <a:pt x="32" y="64"/>
                </a:cubicBezTo>
                <a:cubicBezTo>
                  <a:pt x="50" y="64"/>
                  <a:pt x="64" y="50"/>
                  <a:pt x="64" y="32"/>
                </a:cubicBezTo>
                <a:cubicBezTo>
                  <a:pt x="64" y="14"/>
                  <a:pt x="50" y="0"/>
                  <a:pt x="32" y="0"/>
                </a:cubicBezTo>
                <a:moveTo>
                  <a:pt x="32" y="60"/>
                </a:moveTo>
                <a:cubicBezTo>
                  <a:pt x="28" y="60"/>
                  <a:pt x="24" y="59"/>
                  <a:pt x="21" y="58"/>
                </a:cubicBezTo>
                <a:cubicBezTo>
                  <a:pt x="35" y="41"/>
                  <a:pt x="35" y="41"/>
                  <a:pt x="35" y="41"/>
                </a:cubicBezTo>
                <a:cubicBezTo>
                  <a:pt x="36" y="41"/>
                  <a:pt x="36" y="40"/>
                  <a:pt x="36" y="40"/>
                </a:cubicBezTo>
                <a:cubicBezTo>
                  <a:pt x="36" y="34"/>
                  <a:pt x="36" y="34"/>
                  <a:pt x="36" y="34"/>
                </a:cubicBezTo>
                <a:cubicBezTo>
                  <a:pt x="36" y="33"/>
                  <a:pt x="35" y="32"/>
                  <a:pt x="34" y="32"/>
                </a:cubicBezTo>
                <a:cubicBezTo>
                  <a:pt x="27" y="32"/>
                  <a:pt x="19" y="25"/>
                  <a:pt x="19" y="25"/>
                </a:cubicBezTo>
                <a:cubicBezTo>
                  <a:pt x="19" y="24"/>
                  <a:pt x="19" y="24"/>
                  <a:pt x="18" y="24"/>
                </a:cubicBezTo>
                <a:cubicBezTo>
                  <a:pt x="10" y="24"/>
                  <a:pt x="10" y="24"/>
                  <a:pt x="10" y="24"/>
                </a:cubicBezTo>
                <a:cubicBezTo>
                  <a:pt x="9" y="24"/>
                  <a:pt x="8" y="25"/>
                  <a:pt x="8" y="26"/>
                </a:cubicBezTo>
                <a:cubicBezTo>
                  <a:pt x="8" y="38"/>
                  <a:pt x="8" y="38"/>
                  <a:pt x="8" y="38"/>
                </a:cubicBezTo>
                <a:cubicBezTo>
                  <a:pt x="8" y="39"/>
                  <a:pt x="8" y="39"/>
                  <a:pt x="9" y="40"/>
                </a:cubicBezTo>
                <a:cubicBezTo>
                  <a:pt x="16" y="43"/>
                  <a:pt x="16" y="43"/>
                  <a:pt x="16" y="43"/>
                </a:cubicBezTo>
                <a:cubicBezTo>
                  <a:pt x="16" y="55"/>
                  <a:pt x="16" y="55"/>
                  <a:pt x="16" y="55"/>
                </a:cubicBezTo>
                <a:cubicBezTo>
                  <a:pt x="9" y="50"/>
                  <a:pt x="4" y="42"/>
                  <a:pt x="4" y="32"/>
                </a:cubicBezTo>
                <a:cubicBezTo>
                  <a:pt x="4" y="28"/>
                  <a:pt x="5" y="24"/>
                  <a:pt x="7" y="20"/>
                </a:cubicBezTo>
                <a:cubicBezTo>
                  <a:pt x="14" y="20"/>
                  <a:pt x="14" y="20"/>
                  <a:pt x="14" y="20"/>
                </a:cubicBezTo>
                <a:cubicBezTo>
                  <a:pt x="15" y="20"/>
                  <a:pt x="15" y="20"/>
                  <a:pt x="15" y="19"/>
                </a:cubicBezTo>
                <a:cubicBezTo>
                  <a:pt x="23" y="11"/>
                  <a:pt x="23" y="11"/>
                  <a:pt x="23" y="11"/>
                </a:cubicBezTo>
                <a:cubicBezTo>
                  <a:pt x="24" y="11"/>
                  <a:pt x="24" y="11"/>
                  <a:pt x="24" y="10"/>
                </a:cubicBezTo>
                <a:cubicBezTo>
                  <a:pt x="24" y="5"/>
                  <a:pt x="24" y="5"/>
                  <a:pt x="24" y="5"/>
                </a:cubicBezTo>
                <a:cubicBezTo>
                  <a:pt x="27" y="4"/>
                  <a:pt x="29" y="4"/>
                  <a:pt x="32" y="4"/>
                </a:cubicBezTo>
                <a:cubicBezTo>
                  <a:pt x="36" y="4"/>
                  <a:pt x="41" y="5"/>
                  <a:pt x="44" y="7"/>
                </a:cubicBezTo>
                <a:cubicBezTo>
                  <a:pt x="44" y="7"/>
                  <a:pt x="44" y="7"/>
                  <a:pt x="44" y="8"/>
                </a:cubicBezTo>
                <a:cubicBezTo>
                  <a:pt x="41" y="10"/>
                  <a:pt x="40" y="13"/>
                  <a:pt x="40" y="16"/>
                </a:cubicBezTo>
                <a:cubicBezTo>
                  <a:pt x="40" y="19"/>
                  <a:pt x="41" y="22"/>
                  <a:pt x="44" y="24"/>
                </a:cubicBezTo>
                <a:cubicBezTo>
                  <a:pt x="46" y="27"/>
                  <a:pt x="49" y="28"/>
                  <a:pt x="52" y="28"/>
                </a:cubicBezTo>
                <a:cubicBezTo>
                  <a:pt x="52" y="28"/>
                  <a:pt x="52" y="28"/>
                  <a:pt x="53" y="28"/>
                </a:cubicBezTo>
                <a:cubicBezTo>
                  <a:pt x="53" y="31"/>
                  <a:pt x="55" y="40"/>
                  <a:pt x="52" y="51"/>
                </a:cubicBezTo>
                <a:cubicBezTo>
                  <a:pt x="52" y="51"/>
                  <a:pt x="52" y="51"/>
                  <a:pt x="52" y="52"/>
                </a:cubicBezTo>
                <a:cubicBezTo>
                  <a:pt x="47" y="57"/>
                  <a:pt x="40" y="60"/>
                  <a:pt x="32" y="60"/>
                </a:cubicBezTo>
                <a:close/>
              </a:path>
            </a:pathLst>
          </a:custGeom>
          <a:solidFill>
            <a:schemeClr val="accent1"/>
          </a:solidFill>
          <a:ln>
            <a:noFill/>
          </a:ln>
        </p:spPr>
        <p:txBody>
          <a:bodyPr vert="horz" wrap="square" lIns="92172" tIns="46086" rIns="92172" bIns="46086" numCol="1" anchor="t" anchorCtr="0" compatLnSpc="1">
            <a:prstTxWarp prst="textNoShape">
              <a:avLst/>
            </a:prstTxWarp>
          </a:bodyPr>
          <a:lstStyle/>
          <a:p>
            <a:endParaRPr lang="bg-BG"/>
          </a:p>
        </p:txBody>
      </p:sp>
      <p:grpSp>
        <p:nvGrpSpPr>
          <p:cNvPr id="30" name="Group 29"/>
          <p:cNvGrpSpPr>
            <a:grpSpLocks noChangeAspect="1"/>
          </p:cNvGrpSpPr>
          <p:nvPr/>
        </p:nvGrpSpPr>
        <p:grpSpPr>
          <a:xfrm>
            <a:off x="13289905" y="9729215"/>
            <a:ext cx="720375" cy="822960"/>
            <a:chOff x="7165976" y="3186113"/>
            <a:chExt cx="109538" cy="125413"/>
          </a:xfrm>
          <a:solidFill>
            <a:schemeClr val="accent1"/>
          </a:solidFill>
        </p:grpSpPr>
        <p:sp>
          <p:nvSpPr>
            <p:cNvPr id="31" name="Freeform 329"/>
            <p:cNvSpPr>
              <a:spLocks noEditPoints="1"/>
            </p:cNvSpPr>
            <p:nvPr/>
          </p:nvSpPr>
          <p:spPr bwMode="auto">
            <a:xfrm>
              <a:off x="7165976" y="3186113"/>
              <a:ext cx="109538" cy="125413"/>
            </a:xfrm>
            <a:custGeom>
              <a:avLst/>
              <a:gdLst>
                <a:gd name="T0" fmla="*/ 54 w 56"/>
                <a:gd name="T1" fmla="*/ 8 h 64"/>
                <a:gd name="T2" fmla="*/ 36 w 56"/>
                <a:gd name="T3" fmla="*/ 8 h 64"/>
                <a:gd name="T4" fmla="*/ 28 w 56"/>
                <a:gd name="T5" fmla="*/ 0 h 64"/>
                <a:gd name="T6" fmla="*/ 20 w 56"/>
                <a:gd name="T7" fmla="*/ 8 h 64"/>
                <a:gd name="T8" fmla="*/ 2 w 56"/>
                <a:gd name="T9" fmla="*/ 8 h 64"/>
                <a:gd name="T10" fmla="*/ 0 w 56"/>
                <a:gd name="T11" fmla="*/ 10 h 64"/>
                <a:gd name="T12" fmla="*/ 0 w 56"/>
                <a:gd name="T13" fmla="*/ 62 h 64"/>
                <a:gd name="T14" fmla="*/ 2 w 56"/>
                <a:gd name="T15" fmla="*/ 64 h 64"/>
                <a:gd name="T16" fmla="*/ 54 w 56"/>
                <a:gd name="T17" fmla="*/ 64 h 64"/>
                <a:gd name="T18" fmla="*/ 56 w 56"/>
                <a:gd name="T19" fmla="*/ 62 h 64"/>
                <a:gd name="T20" fmla="*/ 56 w 56"/>
                <a:gd name="T21" fmla="*/ 10 h 64"/>
                <a:gd name="T22" fmla="*/ 54 w 56"/>
                <a:gd name="T23" fmla="*/ 8 h 64"/>
                <a:gd name="T24" fmla="*/ 28 w 56"/>
                <a:gd name="T25" fmla="*/ 4 h 64"/>
                <a:gd name="T26" fmla="*/ 32 w 56"/>
                <a:gd name="T27" fmla="*/ 8 h 64"/>
                <a:gd name="T28" fmla="*/ 28 w 56"/>
                <a:gd name="T29" fmla="*/ 12 h 64"/>
                <a:gd name="T30" fmla="*/ 24 w 56"/>
                <a:gd name="T31" fmla="*/ 8 h 64"/>
                <a:gd name="T32" fmla="*/ 28 w 56"/>
                <a:gd name="T33" fmla="*/ 4 h 64"/>
                <a:gd name="T34" fmla="*/ 52 w 56"/>
                <a:gd name="T35" fmla="*/ 60 h 64"/>
                <a:gd name="T36" fmla="*/ 4 w 56"/>
                <a:gd name="T37" fmla="*/ 60 h 64"/>
                <a:gd name="T38" fmla="*/ 4 w 56"/>
                <a:gd name="T39" fmla="*/ 12 h 64"/>
                <a:gd name="T40" fmla="*/ 12 w 56"/>
                <a:gd name="T41" fmla="*/ 12 h 64"/>
                <a:gd name="T42" fmla="*/ 12 w 56"/>
                <a:gd name="T43" fmla="*/ 18 h 64"/>
                <a:gd name="T44" fmla="*/ 14 w 56"/>
                <a:gd name="T45" fmla="*/ 20 h 64"/>
                <a:gd name="T46" fmla="*/ 42 w 56"/>
                <a:gd name="T47" fmla="*/ 20 h 64"/>
                <a:gd name="T48" fmla="*/ 44 w 56"/>
                <a:gd name="T49" fmla="*/ 18 h 64"/>
                <a:gd name="T50" fmla="*/ 44 w 56"/>
                <a:gd name="T51" fmla="*/ 12 h 64"/>
                <a:gd name="T52" fmla="*/ 52 w 56"/>
                <a:gd name="T53" fmla="*/ 12 h 64"/>
                <a:gd name="T54" fmla="*/ 52 w 56"/>
                <a:gd name="T55"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6" h="64">
                  <a:moveTo>
                    <a:pt x="54" y="8"/>
                  </a:moveTo>
                  <a:cubicBezTo>
                    <a:pt x="36" y="8"/>
                    <a:pt x="36" y="8"/>
                    <a:pt x="36" y="8"/>
                  </a:cubicBezTo>
                  <a:cubicBezTo>
                    <a:pt x="36" y="4"/>
                    <a:pt x="32" y="0"/>
                    <a:pt x="28" y="0"/>
                  </a:cubicBezTo>
                  <a:cubicBezTo>
                    <a:pt x="24" y="0"/>
                    <a:pt x="20" y="4"/>
                    <a:pt x="20" y="8"/>
                  </a:cubicBezTo>
                  <a:cubicBezTo>
                    <a:pt x="2" y="8"/>
                    <a:pt x="2" y="8"/>
                    <a:pt x="2" y="8"/>
                  </a:cubicBezTo>
                  <a:cubicBezTo>
                    <a:pt x="1" y="8"/>
                    <a:pt x="0" y="9"/>
                    <a:pt x="0" y="10"/>
                  </a:cubicBezTo>
                  <a:cubicBezTo>
                    <a:pt x="0" y="62"/>
                    <a:pt x="0" y="62"/>
                    <a:pt x="0" y="62"/>
                  </a:cubicBezTo>
                  <a:cubicBezTo>
                    <a:pt x="0" y="63"/>
                    <a:pt x="1" y="64"/>
                    <a:pt x="2" y="64"/>
                  </a:cubicBezTo>
                  <a:cubicBezTo>
                    <a:pt x="54" y="64"/>
                    <a:pt x="54" y="64"/>
                    <a:pt x="54" y="64"/>
                  </a:cubicBezTo>
                  <a:cubicBezTo>
                    <a:pt x="55" y="64"/>
                    <a:pt x="56" y="63"/>
                    <a:pt x="56" y="62"/>
                  </a:cubicBezTo>
                  <a:cubicBezTo>
                    <a:pt x="56" y="10"/>
                    <a:pt x="56" y="10"/>
                    <a:pt x="56" y="10"/>
                  </a:cubicBezTo>
                  <a:cubicBezTo>
                    <a:pt x="56" y="9"/>
                    <a:pt x="55" y="8"/>
                    <a:pt x="54" y="8"/>
                  </a:cubicBezTo>
                  <a:moveTo>
                    <a:pt x="28" y="4"/>
                  </a:moveTo>
                  <a:cubicBezTo>
                    <a:pt x="30" y="4"/>
                    <a:pt x="32" y="6"/>
                    <a:pt x="32" y="8"/>
                  </a:cubicBezTo>
                  <a:cubicBezTo>
                    <a:pt x="32" y="10"/>
                    <a:pt x="30" y="12"/>
                    <a:pt x="28" y="12"/>
                  </a:cubicBezTo>
                  <a:cubicBezTo>
                    <a:pt x="26" y="12"/>
                    <a:pt x="24" y="10"/>
                    <a:pt x="24" y="8"/>
                  </a:cubicBezTo>
                  <a:cubicBezTo>
                    <a:pt x="24" y="6"/>
                    <a:pt x="26" y="4"/>
                    <a:pt x="28" y="4"/>
                  </a:cubicBezTo>
                  <a:moveTo>
                    <a:pt x="52" y="60"/>
                  </a:moveTo>
                  <a:cubicBezTo>
                    <a:pt x="4" y="60"/>
                    <a:pt x="4" y="60"/>
                    <a:pt x="4" y="60"/>
                  </a:cubicBezTo>
                  <a:cubicBezTo>
                    <a:pt x="4" y="12"/>
                    <a:pt x="4" y="12"/>
                    <a:pt x="4" y="12"/>
                  </a:cubicBezTo>
                  <a:cubicBezTo>
                    <a:pt x="12" y="12"/>
                    <a:pt x="12" y="12"/>
                    <a:pt x="12" y="12"/>
                  </a:cubicBezTo>
                  <a:cubicBezTo>
                    <a:pt x="12" y="18"/>
                    <a:pt x="12" y="18"/>
                    <a:pt x="12" y="18"/>
                  </a:cubicBezTo>
                  <a:cubicBezTo>
                    <a:pt x="12" y="19"/>
                    <a:pt x="13" y="20"/>
                    <a:pt x="14" y="20"/>
                  </a:cubicBezTo>
                  <a:cubicBezTo>
                    <a:pt x="42" y="20"/>
                    <a:pt x="42" y="20"/>
                    <a:pt x="42" y="20"/>
                  </a:cubicBezTo>
                  <a:cubicBezTo>
                    <a:pt x="43" y="20"/>
                    <a:pt x="44" y="19"/>
                    <a:pt x="44" y="18"/>
                  </a:cubicBezTo>
                  <a:cubicBezTo>
                    <a:pt x="44" y="12"/>
                    <a:pt x="44" y="12"/>
                    <a:pt x="44" y="12"/>
                  </a:cubicBezTo>
                  <a:cubicBezTo>
                    <a:pt x="52" y="12"/>
                    <a:pt x="52" y="12"/>
                    <a:pt x="52" y="12"/>
                  </a:cubicBezTo>
                  <a:lnTo>
                    <a:pt x="52" y="60"/>
                  </a:lnTo>
                  <a:close/>
                </a:path>
              </a:pathLst>
            </a:custGeom>
            <a:grpFill/>
            <a:ln>
              <a:noFill/>
            </a:ln>
          </p:spPr>
          <p:txBody>
            <a:bodyPr vert="horz" wrap="square" lIns="91440" tIns="45720" rIns="91440" bIns="45720" numCol="1" anchor="t" anchorCtr="0" compatLnSpc="1">
              <a:prstTxWarp prst="textNoShape">
                <a:avLst/>
              </a:prstTxWarp>
            </a:bodyPr>
            <a:lstStyle/>
            <a:p>
              <a:endParaRPr lang="bg-BG"/>
            </a:p>
          </p:txBody>
        </p:sp>
        <p:sp>
          <p:nvSpPr>
            <p:cNvPr id="32" name="Freeform 330"/>
            <p:cNvSpPr>
              <a:spLocks/>
            </p:cNvSpPr>
            <p:nvPr/>
          </p:nvSpPr>
          <p:spPr bwMode="auto">
            <a:xfrm>
              <a:off x="7186613" y="3238500"/>
              <a:ext cx="68263" cy="53975"/>
            </a:xfrm>
            <a:custGeom>
              <a:avLst/>
              <a:gdLst>
                <a:gd name="T0" fmla="*/ 16 w 43"/>
                <a:gd name="T1" fmla="*/ 34 h 34"/>
                <a:gd name="T2" fmla="*/ 0 w 43"/>
                <a:gd name="T3" fmla="*/ 15 h 34"/>
                <a:gd name="T4" fmla="*/ 5 w 43"/>
                <a:gd name="T5" fmla="*/ 10 h 34"/>
                <a:gd name="T6" fmla="*/ 16 w 43"/>
                <a:gd name="T7" fmla="*/ 19 h 34"/>
                <a:gd name="T8" fmla="*/ 38 w 43"/>
                <a:gd name="T9" fmla="*/ 0 h 34"/>
                <a:gd name="T10" fmla="*/ 43 w 43"/>
                <a:gd name="T11" fmla="*/ 5 h 34"/>
                <a:gd name="T12" fmla="*/ 16 w 43"/>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43" h="34">
                  <a:moveTo>
                    <a:pt x="16" y="34"/>
                  </a:moveTo>
                  <a:lnTo>
                    <a:pt x="0" y="15"/>
                  </a:lnTo>
                  <a:lnTo>
                    <a:pt x="5" y="10"/>
                  </a:lnTo>
                  <a:lnTo>
                    <a:pt x="16" y="19"/>
                  </a:lnTo>
                  <a:lnTo>
                    <a:pt x="38" y="0"/>
                  </a:lnTo>
                  <a:lnTo>
                    <a:pt x="43" y="5"/>
                  </a:lnTo>
                  <a:lnTo>
                    <a:pt x="16" y="34"/>
                  </a:lnTo>
                  <a:close/>
                </a:path>
              </a:pathLst>
            </a:custGeom>
            <a:grpFill/>
            <a:ln>
              <a:noFill/>
            </a:ln>
          </p:spPr>
          <p:txBody>
            <a:bodyPr vert="horz" wrap="square" lIns="91440" tIns="45720" rIns="91440" bIns="45720" numCol="1" anchor="t" anchorCtr="0" compatLnSpc="1">
              <a:prstTxWarp prst="textNoShape">
                <a:avLst/>
              </a:prstTxWarp>
            </a:bodyPr>
            <a:lstStyle/>
            <a:p>
              <a:endParaRPr lang="bg-BG"/>
            </a:p>
          </p:txBody>
        </p:sp>
      </p:grpSp>
      <p:grpSp>
        <p:nvGrpSpPr>
          <p:cNvPr id="33" name="Group 32"/>
          <p:cNvGrpSpPr>
            <a:grpSpLocks noChangeAspect="1"/>
          </p:cNvGrpSpPr>
          <p:nvPr/>
        </p:nvGrpSpPr>
        <p:grpSpPr>
          <a:xfrm>
            <a:off x="13206603" y="2936807"/>
            <a:ext cx="805349" cy="728321"/>
            <a:chOff x="4386263" y="3886200"/>
            <a:chExt cx="365125" cy="330201"/>
          </a:xfrm>
          <a:solidFill>
            <a:schemeClr val="accent1"/>
          </a:solidFill>
        </p:grpSpPr>
        <p:sp>
          <p:nvSpPr>
            <p:cNvPr id="34" name="Freeform 38"/>
            <p:cNvSpPr>
              <a:spLocks noEditPoints="1"/>
            </p:cNvSpPr>
            <p:nvPr/>
          </p:nvSpPr>
          <p:spPr bwMode="auto">
            <a:xfrm>
              <a:off x="4386263" y="3903663"/>
              <a:ext cx="365125" cy="312738"/>
            </a:xfrm>
            <a:custGeom>
              <a:avLst/>
              <a:gdLst>
                <a:gd name="T0" fmla="*/ 1540 w 3456"/>
                <a:gd name="T1" fmla="*/ 345 h 2960"/>
                <a:gd name="T2" fmla="*/ 1903 w 3456"/>
                <a:gd name="T3" fmla="*/ 812 h 2960"/>
                <a:gd name="T4" fmla="*/ 1976 w 3456"/>
                <a:gd name="T5" fmla="*/ 887 h 2960"/>
                <a:gd name="T6" fmla="*/ 2722 w 3456"/>
                <a:gd name="T7" fmla="*/ 575 h 2960"/>
                <a:gd name="T8" fmla="*/ 1982 w 3456"/>
                <a:gd name="T9" fmla="*/ 937 h 2960"/>
                <a:gd name="T10" fmla="*/ 1935 w 3456"/>
                <a:gd name="T11" fmla="*/ 1022 h 2960"/>
                <a:gd name="T12" fmla="*/ 1826 w 3456"/>
                <a:gd name="T13" fmla="*/ 1038 h 2960"/>
                <a:gd name="T14" fmla="*/ 1540 w 3456"/>
                <a:gd name="T15" fmla="*/ 1605 h 2960"/>
                <a:gd name="T16" fmla="*/ 3262 w 3456"/>
                <a:gd name="T17" fmla="*/ 1641 h 2960"/>
                <a:gd name="T18" fmla="*/ 3349 w 3456"/>
                <a:gd name="T19" fmla="*/ 1588 h 2960"/>
                <a:gd name="T20" fmla="*/ 3357 w 3456"/>
                <a:gd name="T21" fmla="*/ 382 h 2960"/>
                <a:gd name="T22" fmla="*/ 3285 w 3456"/>
                <a:gd name="T23" fmla="*/ 311 h 2960"/>
                <a:gd name="T24" fmla="*/ 2476 w 3456"/>
                <a:gd name="T25" fmla="*/ 9 h 2960"/>
                <a:gd name="T26" fmla="*/ 2511 w 3456"/>
                <a:gd name="T27" fmla="*/ 214 h 2960"/>
                <a:gd name="T28" fmla="*/ 3387 w 3456"/>
                <a:gd name="T29" fmla="*/ 259 h 2960"/>
                <a:gd name="T30" fmla="*/ 3456 w 3456"/>
                <a:gd name="T31" fmla="*/ 404 h 2960"/>
                <a:gd name="T32" fmla="*/ 3410 w 3456"/>
                <a:gd name="T33" fmla="*/ 1669 h 2960"/>
                <a:gd name="T34" fmla="*/ 3262 w 3456"/>
                <a:gd name="T35" fmla="*/ 1736 h 2960"/>
                <a:gd name="T36" fmla="*/ 3211 w 3456"/>
                <a:gd name="T37" fmla="*/ 2924 h 2960"/>
                <a:gd name="T38" fmla="*/ 3148 w 3456"/>
                <a:gd name="T39" fmla="*/ 2960 h 2960"/>
                <a:gd name="T40" fmla="*/ 3078 w 3456"/>
                <a:gd name="T41" fmla="*/ 2908 h 2960"/>
                <a:gd name="T42" fmla="*/ 2502 w 3456"/>
                <a:gd name="T43" fmla="*/ 2602 h 2960"/>
                <a:gd name="T44" fmla="*/ 2420 w 3456"/>
                <a:gd name="T45" fmla="*/ 2635 h 2960"/>
                <a:gd name="T46" fmla="*/ 2367 w 3456"/>
                <a:gd name="T47" fmla="*/ 2566 h 2960"/>
                <a:gd name="T48" fmla="*/ 1781 w 3456"/>
                <a:gd name="T49" fmla="*/ 2940 h 2960"/>
                <a:gd name="T50" fmla="*/ 1710 w 3456"/>
                <a:gd name="T51" fmla="*/ 2958 h 2960"/>
                <a:gd name="T52" fmla="*/ 1656 w 3456"/>
                <a:gd name="T53" fmla="*/ 2890 h 2960"/>
                <a:gd name="T54" fmla="*/ 1549 w 3456"/>
                <a:gd name="T55" fmla="*/ 1724 h 2960"/>
                <a:gd name="T56" fmla="*/ 1434 w 3456"/>
                <a:gd name="T57" fmla="*/ 1613 h 2960"/>
                <a:gd name="T58" fmla="*/ 1243 w 3456"/>
                <a:gd name="T59" fmla="*/ 846 h 2960"/>
                <a:gd name="T60" fmla="*/ 1220 w 3456"/>
                <a:gd name="T61" fmla="*/ 839 h 2960"/>
                <a:gd name="T62" fmla="*/ 1137 w 3456"/>
                <a:gd name="T63" fmla="*/ 1626 h 2960"/>
                <a:gd name="T64" fmla="*/ 1200 w 3456"/>
                <a:gd name="T65" fmla="*/ 2908 h 2960"/>
                <a:gd name="T66" fmla="*/ 1094 w 3456"/>
                <a:gd name="T67" fmla="*/ 2958 h 2960"/>
                <a:gd name="T68" fmla="*/ 991 w 3456"/>
                <a:gd name="T69" fmla="*/ 2920 h 2960"/>
                <a:gd name="T70" fmla="*/ 857 w 3456"/>
                <a:gd name="T71" fmla="*/ 1762 h 2960"/>
                <a:gd name="T72" fmla="*/ 740 w 3456"/>
                <a:gd name="T73" fmla="*/ 1762 h 2960"/>
                <a:gd name="T74" fmla="*/ 606 w 3456"/>
                <a:gd name="T75" fmla="*/ 2920 h 2960"/>
                <a:gd name="T76" fmla="*/ 503 w 3456"/>
                <a:gd name="T77" fmla="*/ 2958 h 2960"/>
                <a:gd name="T78" fmla="*/ 398 w 3456"/>
                <a:gd name="T79" fmla="*/ 2908 h 2960"/>
                <a:gd name="T80" fmla="*/ 461 w 3456"/>
                <a:gd name="T81" fmla="*/ 1626 h 2960"/>
                <a:gd name="T82" fmla="*/ 232 w 3456"/>
                <a:gd name="T83" fmla="*/ 1639 h 2960"/>
                <a:gd name="T84" fmla="*/ 145 w 3456"/>
                <a:gd name="T85" fmla="*/ 1708 h 2960"/>
                <a:gd name="T86" fmla="*/ 51 w 3456"/>
                <a:gd name="T87" fmla="*/ 1688 h 2960"/>
                <a:gd name="T88" fmla="*/ 0 w 3456"/>
                <a:gd name="T89" fmla="*/ 1589 h 2960"/>
                <a:gd name="T90" fmla="*/ 200 w 3456"/>
                <a:gd name="T91" fmla="*/ 701 h 2960"/>
                <a:gd name="T92" fmla="*/ 235 w 3456"/>
                <a:gd name="T93" fmla="*/ 647 h 2960"/>
                <a:gd name="T94" fmla="*/ 270 w 3456"/>
                <a:gd name="T95" fmla="*/ 625 h 2960"/>
                <a:gd name="T96" fmla="*/ 328 w 3456"/>
                <a:gd name="T97" fmla="*/ 605 h 2960"/>
                <a:gd name="T98" fmla="*/ 491 w 3456"/>
                <a:gd name="T99" fmla="*/ 560 h 2960"/>
                <a:gd name="T100" fmla="*/ 709 w 3456"/>
                <a:gd name="T101" fmla="*/ 525 h 2960"/>
                <a:gd name="T102" fmla="*/ 799 w 3456"/>
                <a:gd name="T103" fmla="*/ 1368 h 2960"/>
                <a:gd name="T104" fmla="*/ 887 w 3456"/>
                <a:gd name="T105" fmla="*/ 525 h 2960"/>
                <a:gd name="T106" fmla="*/ 1098 w 3456"/>
                <a:gd name="T107" fmla="*/ 559 h 2960"/>
                <a:gd name="T108" fmla="*/ 1260 w 3456"/>
                <a:gd name="T109" fmla="*/ 602 h 2960"/>
                <a:gd name="T110" fmla="*/ 1422 w 3456"/>
                <a:gd name="T111" fmla="*/ 655 h 2960"/>
                <a:gd name="T112" fmla="*/ 1468 w 3456"/>
                <a:gd name="T113" fmla="*/ 282 h 2960"/>
                <a:gd name="T114" fmla="*/ 1616 w 3456"/>
                <a:gd name="T115" fmla="*/ 214 h 2960"/>
                <a:gd name="T116" fmla="*/ 2388 w 3456"/>
                <a:gd name="T117" fmla="*/ 21 h 2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56" h="2960">
                  <a:moveTo>
                    <a:pt x="1616" y="309"/>
                  </a:moveTo>
                  <a:lnTo>
                    <a:pt x="1593" y="311"/>
                  </a:lnTo>
                  <a:lnTo>
                    <a:pt x="1573" y="319"/>
                  </a:lnTo>
                  <a:lnTo>
                    <a:pt x="1555" y="330"/>
                  </a:lnTo>
                  <a:lnTo>
                    <a:pt x="1540" y="345"/>
                  </a:lnTo>
                  <a:lnTo>
                    <a:pt x="1528" y="363"/>
                  </a:lnTo>
                  <a:lnTo>
                    <a:pt x="1522" y="382"/>
                  </a:lnTo>
                  <a:lnTo>
                    <a:pt x="1519" y="404"/>
                  </a:lnTo>
                  <a:lnTo>
                    <a:pt x="1519" y="687"/>
                  </a:lnTo>
                  <a:lnTo>
                    <a:pt x="1903" y="812"/>
                  </a:lnTo>
                  <a:lnTo>
                    <a:pt x="1923" y="821"/>
                  </a:lnTo>
                  <a:lnTo>
                    <a:pt x="1941" y="834"/>
                  </a:lnTo>
                  <a:lnTo>
                    <a:pt x="1956" y="850"/>
                  </a:lnTo>
                  <a:lnTo>
                    <a:pt x="1968" y="867"/>
                  </a:lnTo>
                  <a:lnTo>
                    <a:pt x="1976" y="887"/>
                  </a:lnTo>
                  <a:lnTo>
                    <a:pt x="2689" y="563"/>
                  </a:lnTo>
                  <a:lnTo>
                    <a:pt x="2698" y="561"/>
                  </a:lnTo>
                  <a:lnTo>
                    <a:pt x="2708" y="562"/>
                  </a:lnTo>
                  <a:lnTo>
                    <a:pt x="2715" y="567"/>
                  </a:lnTo>
                  <a:lnTo>
                    <a:pt x="2722" y="575"/>
                  </a:lnTo>
                  <a:lnTo>
                    <a:pt x="2724" y="584"/>
                  </a:lnTo>
                  <a:lnTo>
                    <a:pt x="2722" y="592"/>
                  </a:lnTo>
                  <a:lnTo>
                    <a:pt x="2718" y="601"/>
                  </a:lnTo>
                  <a:lnTo>
                    <a:pt x="2709" y="606"/>
                  </a:lnTo>
                  <a:lnTo>
                    <a:pt x="1982" y="937"/>
                  </a:lnTo>
                  <a:lnTo>
                    <a:pt x="1982" y="950"/>
                  </a:lnTo>
                  <a:lnTo>
                    <a:pt x="1979" y="962"/>
                  </a:lnTo>
                  <a:lnTo>
                    <a:pt x="1968" y="985"/>
                  </a:lnTo>
                  <a:lnTo>
                    <a:pt x="1953" y="1005"/>
                  </a:lnTo>
                  <a:lnTo>
                    <a:pt x="1935" y="1022"/>
                  </a:lnTo>
                  <a:lnTo>
                    <a:pt x="1912" y="1034"/>
                  </a:lnTo>
                  <a:lnTo>
                    <a:pt x="1889" y="1041"/>
                  </a:lnTo>
                  <a:lnTo>
                    <a:pt x="1865" y="1044"/>
                  </a:lnTo>
                  <a:lnTo>
                    <a:pt x="1845" y="1042"/>
                  </a:lnTo>
                  <a:lnTo>
                    <a:pt x="1826" y="1038"/>
                  </a:lnTo>
                  <a:lnTo>
                    <a:pt x="1519" y="937"/>
                  </a:lnTo>
                  <a:lnTo>
                    <a:pt x="1519" y="1546"/>
                  </a:lnTo>
                  <a:lnTo>
                    <a:pt x="1522" y="1568"/>
                  </a:lnTo>
                  <a:lnTo>
                    <a:pt x="1528" y="1588"/>
                  </a:lnTo>
                  <a:lnTo>
                    <a:pt x="1540" y="1605"/>
                  </a:lnTo>
                  <a:lnTo>
                    <a:pt x="1555" y="1620"/>
                  </a:lnTo>
                  <a:lnTo>
                    <a:pt x="1573" y="1631"/>
                  </a:lnTo>
                  <a:lnTo>
                    <a:pt x="1593" y="1639"/>
                  </a:lnTo>
                  <a:lnTo>
                    <a:pt x="1616" y="1641"/>
                  </a:lnTo>
                  <a:lnTo>
                    <a:pt x="3262" y="1641"/>
                  </a:lnTo>
                  <a:lnTo>
                    <a:pt x="3285" y="1639"/>
                  </a:lnTo>
                  <a:lnTo>
                    <a:pt x="3305" y="1631"/>
                  </a:lnTo>
                  <a:lnTo>
                    <a:pt x="3323" y="1620"/>
                  </a:lnTo>
                  <a:lnTo>
                    <a:pt x="3338" y="1605"/>
                  </a:lnTo>
                  <a:lnTo>
                    <a:pt x="3349" y="1588"/>
                  </a:lnTo>
                  <a:lnTo>
                    <a:pt x="3356" y="1568"/>
                  </a:lnTo>
                  <a:lnTo>
                    <a:pt x="3359" y="1546"/>
                  </a:lnTo>
                  <a:lnTo>
                    <a:pt x="3359" y="1546"/>
                  </a:lnTo>
                  <a:lnTo>
                    <a:pt x="3359" y="404"/>
                  </a:lnTo>
                  <a:lnTo>
                    <a:pt x="3357" y="382"/>
                  </a:lnTo>
                  <a:lnTo>
                    <a:pt x="3349" y="363"/>
                  </a:lnTo>
                  <a:lnTo>
                    <a:pt x="3338" y="345"/>
                  </a:lnTo>
                  <a:lnTo>
                    <a:pt x="3323" y="330"/>
                  </a:lnTo>
                  <a:lnTo>
                    <a:pt x="3305" y="319"/>
                  </a:lnTo>
                  <a:lnTo>
                    <a:pt x="3285" y="311"/>
                  </a:lnTo>
                  <a:lnTo>
                    <a:pt x="3262" y="309"/>
                  </a:lnTo>
                  <a:lnTo>
                    <a:pt x="1616" y="309"/>
                  </a:lnTo>
                  <a:close/>
                  <a:moveTo>
                    <a:pt x="2439" y="0"/>
                  </a:moveTo>
                  <a:lnTo>
                    <a:pt x="2458" y="2"/>
                  </a:lnTo>
                  <a:lnTo>
                    <a:pt x="2476" y="9"/>
                  </a:lnTo>
                  <a:lnTo>
                    <a:pt x="2490" y="21"/>
                  </a:lnTo>
                  <a:lnTo>
                    <a:pt x="2502" y="35"/>
                  </a:lnTo>
                  <a:lnTo>
                    <a:pt x="2509" y="52"/>
                  </a:lnTo>
                  <a:lnTo>
                    <a:pt x="2511" y="71"/>
                  </a:lnTo>
                  <a:lnTo>
                    <a:pt x="2511" y="214"/>
                  </a:lnTo>
                  <a:lnTo>
                    <a:pt x="3262" y="214"/>
                  </a:lnTo>
                  <a:lnTo>
                    <a:pt x="3297" y="217"/>
                  </a:lnTo>
                  <a:lnTo>
                    <a:pt x="3329" y="226"/>
                  </a:lnTo>
                  <a:lnTo>
                    <a:pt x="3360" y="240"/>
                  </a:lnTo>
                  <a:lnTo>
                    <a:pt x="3387" y="259"/>
                  </a:lnTo>
                  <a:lnTo>
                    <a:pt x="3410" y="282"/>
                  </a:lnTo>
                  <a:lnTo>
                    <a:pt x="3429" y="308"/>
                  </a:lnTo>
                  <a:lnTo>
                    <a:pt x="3443" y="337"/>
                  </a:lnTo>
                  <a:lnTo>
                    <a:pt x="3453" y="370"/>
                  </a:lnTo>
                  <a:lnTo>
                    <a:pt x="3456" y="404"/>
                  </a:lnTo>
                  <a:lnTo>
                    <a:pt x="3456" y="1546"/>
                  </a:lnTo>
                  <a:lnTo>
                    <a:pt x="3453" y="1580"/>
                  </a:lnTo>
                  <a:lnTo>
                    <a:pt x="3443" y="1613"/>
                  </a:lnTo>
                  <a:lnTo>
                    <a:pt x="3429" y="1642"/>
                  </a:lnTo>
                  <a:lnTo>
                    <a:pt x="3410" y="1669"/>
                  </a:lnTo>
                  <a:lnTo>
                    <a:pt x="3387" y="1691"/>
                  </a:lnTo>
                  <a:lnTo>
                    <a:pt x="3360" y="1710"/>
                  </a:lnTo>
                  <a:lnTo>
                    <a:pt x="3329" y="1724"/>
                  </a:lnTo>
                  <a:lnTo>
                    <a:pt x="3296" y="1733"/>
                  </a:lnTo>
                  <a:lnTo>
                    <a:pt x="3262" y="1736"/>
                  </a:lnTo>
                  <a:lnTo>
                    <a:pt x="2909" y="1736"/>
                  </a:lnTo>
                  <a:lnTo>
                    <a:pt x="3219" y="2870"/>
                  </a:lnTo>
                  <a:lnTo>
                    <a:pt x="3222" y="2890"/>
                  </a:lnTo>
                  <a:lnTo>
                    <a:pt x="3219" y="2908"/>
                  </a:lnTo>
                  <a:lnTo>
                    <a:pt x="3211" y="2924"/>
                  </a:lnTo>
                  <a:lnTo>
                    <a:pt x="3200" y="2939"/>
                  </a:lnTo>
                  <a:lnTo>
                    <a:pt x="3186" y="2950"/>
                  </a:lnTo>
                  <a:lnTo>
                    <a:pt x="3168" y="2958"/>
                  </a:lnTo>
                  <a:lnTo>
                    <a:pt x="3158" y="2960"/>
                  </a:lnTo>
                  <a:lnTo>
                    <a:pt x="3148" y="2960"/>
                  </a:lnTo>
                  <a:lnTo>
                    <a:pt x="3129" y="2958"/>
                  </a:lnTo>
                  <a:lnTo>
                    <a:pt x="3112" y="2950"/>
                  </a:lnTo>
                  <a:lnTo>
                    <a:pt x="3097" y="2940"/>
                  </a:lnTo>
                  <a:lnTo>
                    <a:pt x="3086" y="2925"/>
                  </a:lnTo>
                  <a:lnTo>
                    <a:pt x="3078" y="2908"/>
                  </a:lnTo>
                  <a:lnTo>
                    <a:pt x="2759" y="1736"/>
                  </a:lnTo>
                  <a:lnTo>
                    <a:pt x="2511" y="1736"/>
                  </a:lnTo>
                  <a:lnTo>
                    <a:pt x="2511" y="2566"/>
                  </a:lnTo>
                  <a:lnTo>
                    <a:pt x="2509" y="2585"/>
                  </a:lnTo>
                  <a:lnTo>
                    <a:pt x="2502" y="2602"/>
                  </a:lnTo>
                  <a:lnTo>
                    <a:pt x="2490" y="2616"/>
                  </a:lnTo>
                  <a:lnTo>
                    <a:pt x="2475" y="2627"/>
                  </a:lnTo>
                  <a:lnTo>
                    <a:pt x="2458" y="2635"/>
                  </a:lnTo>
                  <a:lnTo>
                    <a:pt x="2439" y="2637"/>
                  </a:lnTo>
                  <a:lnTo>
                    <a:pt x="2420" y="2635"/>
                  </a:lnTo>
                  <a:lnTo>
                    <a:pt x="2403" y="2627"/>
                  </a:lnTo>
                  <a:lnTo>
                    <a:pt x="2388" y="2616"/>
                  </a:lnTo>
                  <a:lnTo>
                    <a:pt x="2376" y="2602"/>
                  </a:lnTo>
                  <a:lnTo>
                    <a:pt x="2369" y="2585"/>
                  </a:lnTo>
                  <a:lnTo>
                    <a:pt x="2367" y="2566"/>
                  </a:lnTo>
                  <a:lnTo>
                    <a:pt x="2367" y="1736"/>
                  </a:lnTo>
                  <a:lnTo>
                    <a:pt x="2119" y="1736"/>
                  </a:lnTo>
                  <a:lnTo>
                    <a:pt x="1800" y="2908"/>
                  </a:lnTo>
                  <a:lnTo>
                    <a:pt x="1792" y="2925"/>
                  </a:lnTo>
                  <a:lnTo>
                    <a:pt x="1781" y="2940"/>
                  </a:lnTo>
                  <a:lnTo>
                    <a:pt x="1766" y="2950"/>
                  </a:lnTo>
                  <a:lnTo>
                    <a:pt x="1748" y="2958"/>
                  </a:lnTo>
                  <a:lnTo>
                    <a:pt x="1729" y="2960"/>
                  </a:lnTo>
                  <a:lnTo>
                    <a:pt x="1720" y="2960"/>
                  </a:lnTo>
                  <a:lnTo>
                    <a:pt x="1710" y="2958"/>
                  </a:lnTo>
                  <a:lnTo>
                    <a:pt x="1692" y="2950"/>
                  </a:lnTo>
                  <a:lnTo>
                    <a:pt x="1677" y="2939"/>
                  </a:lnTo>
                  <a:lnTo>
                    <a:pt x="1667" y="2924"/>
                  </a:lnTo>
                  <a:lnTo>
                    <a:pt x="1659" y="2908"/>
                  </a:lnTo>
                  <a:lnTo>
                    <a:pt x="1656" y="2890"/>
                  </a:lnTo>
                  <a:lnTo>
                    <a:pt x="1659" y="2870"/>
                  </a:lnTo>
                  <a:lnTo>
                    <a:pt x="1969" y="1736"/>
                  </a:lnTo>
                  <a:lnTo>
                    <a:pt x="1616" y="1736"/>
                  </a:lnTo>
                  <a:lnTo>
                    <a:pt x="1581" y="1733"/>
                  </a:lnTo>
                  <a:lnTo>
                    <a:pt x="1549" y="1724"/>
                  </a:lnTo>
                  <a:lnTo>
                    <a:pt x="1518" y="1710"/>
                  </a:lnTo>
                  <a:lnTo>
                    <a:pt x="1491" y="1691"/>
                  </a:lnTo>
                  <a:lnTo>
                    <a:pt x="1468" y="1669"/>
                  </a:lnTo>
                  <a:lnTo>
                    <a:pt x="1449" y="1642"/>
                  </a:lnTo>
                  <a:lnTo>
                    <a:pt x="1434" y="1613"/>
                  </a:lnTo>
                  <a:lnTo>
                    <a:pt x="1425" y="1580"/>
                  </a:lnTo>
                  <a:lnTo>
                    <a:pt x="1422" y="1546"/>
                  </a:lnTo>
                  <a:lnTo>
                    <a:pt x="1422" y="906"/>
                  </a:lnTo>
                  <a:lnTo>
                    <a:pt x="1244" y="848"/>
                  </a:lnTo>
                  <a:lnTo>
                    <a:pt x="1243" y="846"/>
                  </a:lnTo>
                  <a:lnTo>
                    <a:pt x="1242" y="846"/>
                  </a:lnTo>
                  <a:lnTo>
                    <a:pt x="1241" y="846"/>
                  </a:lnTo>
                  <a:lnTo>
                    <a:pt x="1239" y="845"/>
                  </a:lnTo>
                  <a:lnTo>
                    <a:pt x="1232" y="843"/>
                  </a:lnTo>
                  <a:lnTo>
                    <a:pt x="1220" y="839"/>
                  </a:lnTo>
                  <a:lnTo>
                    <a:pt x="1204" y="834"/>
                  </a:lnTo>
                  <a:lnTo>
                    <a:pt x="1185" y="829"/>
                  </a:lnTo>
                  <a:lnTo>
                    <a:pt x="1163" y="821"/>
                  </a:lnTo>
                  <a:lnTo>
                    <a:pt x="1137" y="814"/>
                  </a:lnTo>
                  <a:lnTo>
                    <a:pt x="1137" y="1626"/>
                  </a:lnTo>
                  <a:lnTo>
                    <a:pt x="1234" y="2803"/>
                  </a:lnTo>
                  <a:lnTo>
                    <a:pt x="1233" y="2832"/>
                  </a:lnTo>
                  <a:lnTo>
                    <a:pt x="1227" y="2860"/>
                  </a:lnTo>
                  <a:lnTo>
                    <a:pt x="1216" y="2885"/>
                  </a:lnTo>
                  <a:lnTo>
                    <a:pt x="1200" y="2908"/>
                  </a:lnTo>
                  <a:lnTo>
                    <a:pt x="1180" y="2926"/>
                  </a:lnTo>
                  <a:lnTo>
                    <a:pt x="1156" y="2941"/>
                  </a:lnTo>
                  <a:lnTo>
                    <a:pt x="1130" y="2951"/>
                  </a:lnTo>
                  <a:lnTo>
                    <a:pt x="1101" y="2957"/>
                  </a:lnTo>
                  <a:lnTo>
                    <a:pt x="1094" y="2958"/>
                  </a:lnTo>
                  <a:lnTo>
                    <a:pt x="1089" y="2958"/>
                  </a:lnTo>
                  <a:lnTo>
                    <a:pt x="1062" y="2955"/>
                  </a:lnTo>
                  <a:lnTo>
                    <a:pt x="1036" y="2947"/>
                  </a:lnTo>
                  <a:lnTo>
                    <a:pt x="1012" y="2936"/>
                  </a:lnTo>
                  <a:lnTo>
                    <a:pt x="991" y="2920"/>
                  </a:lnTo>
                  <a:lnTo>
                    <a:pt x="973" y="2900"/>
                  </a:lnTo>
                  <a:lnTo>
                    <a:pt x="959" y="2878"/>
                  </a:lnTo>
                  <a:lnTo>
                    <a:pt x="950" y="2853"/>
                  </a:lnTo>
                  <a:lnTo>
                    <a:pt x="945" y="2826"/>
                  </a:lnTo>
                  <a:lnTo>
                    <a:pt x="857" y="1762"/>
                  </a:lnTo>
                  <a:lnTo>
                    <a:pt x="839" y="1769"/>
                  </a:lnTo>
                  <a:lnTo>
                    <a:pt x="819" y="1774"/>
                  </a:lnTo>
                  <a:lnTo>
                    <a:pt x="799" y="1775"/>
                  </a:lnTo>
                  <a:lnTo>
                    <a:pt x="769" y="1771"/>
                  </a:lnTo>
                  <a:lnTo>
                    <a:pt x="740" y="1762"/>
                  </a:lnTo>
                  <a:lnTo>
                    <a:pt x="653" y="2826"/>
                  </a:lnTo>
                  <a:lnTo>
                    <a:pt x="649" y="2853"/>
                  </a:lnTo>
                  <a:lnTo>
                    <a:pt x="638" y="2878"/>
                  </a:lnTo>
                  <a:lnTo>
                    <a:pt x="624" y="2900"/>
                  </a:lnTo>
                  <a:lnTo>
                    <a:pt x="606" y="2920"/>
                  </a:lnTo>
                  <a:lnTo>
                    <a:pt x="586" y="2936"/>
                  </a:lnTo>
                  <a:lnTo>
                    <a:pt x="562" y="2947"/>
                  </a:lnTo>
                  <a:lnTo>
                    <a:pt x="536" y="2955"/>
                  </a:lnTo>
                  <a:lnTo>
                    <a:pt x="508" y="2958"/>
                  </a:lnTo>
                  <a:lnTo>
                    <a:pt x="503" y="2958"/>
                  </a:lnTo>
                  <a:lnTo>
                    <a:pt x="497" y="2957"/>
                  </a:lnTo>
                  <a:lnTo>
                    <a:pt x="468" y="2951"/>
                  </a:lnTo>
                  <a:lnTo>
                    <a:pt x="441" y="2941"/>
                  </a:lnTo>
                  <a:lnTo>
                    <a:pt x="418" y="2926"/>
                  </a:lnTo>
                  <a:lnTo>
                    <a:pt x="398" y="2908"/>
                  </a:lnTo>
                  <a:lnTo>
                    <a:pt x="382" y="2885"/>
                  </a:lnTo>
                  <a:lnTo>
                    <a:pt x="370" y="2860"/>
                  </a:lnTo>
                  <a:lnTo>
                    <a:pt x="364" y="2832"/>
                  </a:lnTo>
                  <a:lnTo>
                    <a:pt x="364" y="2803"/>
                  </a:lnTo>
                  <a:lnTo>
                    <a:pt x="461" y="1626"/>
                  </a:lnTo>
                  <a:lnTo>
                    <a:pt x="461" y="814"/>
                  </a:lnTo>
                  <a:lnTo>
                    <a:pt x="438" y="820"/>
                  </a:lnTo>
                  <a:lnTo>
                    <a:pt x="418" y="827"/>
                  </a:lnTo>
                  <a:lnTo>
                    <a:pt x="239" y="1617"/>
                  </a:lnTo>
                  <a:lnTo>
                    <a:pt x="232" y="1639"/>
                  </a:lnTo>
                  <a:lnTo>
                    <a:pt x="220" y="1660"/>
                  </a:lnTo>
                  <a:lnTo>
                    <a:pt x="205" y="1676"/>
                  </a:lnTo>
                  <a:lnTo>
                    <a:pt x="187" y="1691"/>
                  </a:lnTo>
                  <a:lnTo>
                    <a:pt x="167" y="1701"/>
                  </a:lnTo>
                  <a:lnTo>
                    <a:pt x="145" y="1708"/>
                  </a:lnTo>
                  <a:lnTo>
                    <a:pt x="121" y="1710"/>
                  </a:lnTo>
                  <a:lnTo>
                    <a:pt x="108" y="1709"/>
                  </a:lnTo>
                  <a:lnTo>
                    <a:pt x="95" y="1707"/>
                  </a:lnTo>
                  <a:lnTo>
                    <a:pt x="71" y="1699"/>
                  </a:lnTo>
                  <a:lnTo>
                    <a:pt x="51" y="1688"/>
                  </a:lnTo>
                  <a:lnTo>
                    <a:pt x="33" y="1672"/>
                  </a:lnTo>
                  <a:lnTo>
                    <a:pt x="19" y="1654"/>
                  </a:lnTo>
                  <a:lnTo>
                    <a:pt x="9" y="1635"/>
                  </a:lnTo>
                  <a:lnTo>
                    <a:pt x="2" y="1613"/>
                  </a:lnTo>
                  <a:lnTo>
                    <a:pt x="0" y="1589"/>
                  </a:lnTo>
                  <a:lnTo>
                    <a:pt x="0" y="1589"/>
                  </a:lnTo>
                  <a:lnTo>
                    <a:pt x="3" y="1565"/>
                  </a:lnTo>
                  <a:lnTo>
                    <a:pt x="197" y="708"/>
                  </a:lnTo>
                  <a:lnTo>
                    <a:pt x="198" y="704"/>
                  </a:lnTo>
                  <a:lnTo>
                    <a:pt x="200" y="701"/>
                  </a:lnTo>
                  <a:lnTo>
                    <a:pt x="202" y="697"/>
                  </a:lnTo>
                  <a:lnTo>
                    <a:pt x="212" y="675"/>
                  </a:lnTo>
                  <a:lnTo>
                    <a:pt x="225" y="656"/>
                  </a:lnTo>
                  <a:lnTo>
                    <a:pt x="231" y="651"/>
                  </a:lnTo>
                  <a:lnTo>
                    <a:pt x="235" y="647"/>
                  </a:lnTo>
                  <a:lnTo>
                    <a:pt x="241" y="643"/>
                  </a:lnTo>
                  <a:lnTo>
                    <a:pt x="252" y="634"/>
                  </a:lnTo>
                  <a:lnTo>
                    <a:pt x="264" y="629"/>
                  </a:lnTo>
                  <a:lnTo>
                    <a:pt x="267" y="627"/>
                  </a:lnTo>
                  <a:lnTo>
                    <a:pt x="270" y="625"/>
                  </a:lnTo>
                  <a:lnTo>
                    <a:pt x="273" y="623"/>
                  </a:lnTo>
                  <a:lnTo>
                    <a:pt x="279" y="621"/>
                  </a:lnTo>
                  <a:lnTo>
                    <a:pt x="290" y="618"/>
                  </a:lnTo>
                  <a:lnTo>
                    <a:pt x="306" y="611"/>
                  </a:lnTo>
                  <a:lnTo>
                    <a:pt x="328" y="605"/>
                  </a:lnTo>
                  <a:lnTo>
                    <a:pt x="353" y="597"/>
                  </a:lnTo>
                  <a:lnTo>
                    <a:pt x="383" y="588"/>
                  </a:lnTo>
                  <a:lnTo>
                    <a:pt x="416" y="579"/>
                  </a:lnTo>
                  <a:lnTo>
                    <a:pt x="452" y="569"/>
                  </a:lnTo>
                  <a:lnTo>
                    <a:pt x="491" y="560"/>
                  </a:lnTo>
                  <a:lnTo>
                    <a:pt x="532" y="552"/>
                  </a:lnTo>
                  <a:lnTo>
                    <a:pt x="575" y="543"/>
                  </a:lnTo>
                  <a:lnTo>
                    <a:pt x="619" y="536"/>
                  </a:lnTo>
                  <a:lnTo>
                    <a:pt x="664" y="530"/>
                  </a:lnTo>
                  <a:lnTo>
                    <a:pt x="709" y="525"/>
                  </a:lnTo>
                  <a:lnTo>
                    <a:pt x="754" y="521"/>
                  </a:lnTo>
                  <a:lnTo>
                    <a:pt x="783" y="578"/>
                  </a:lnTo>
                  <a:lnTo>
                    <a:pt x="784" y="578"/>
                  </a:lnTo>
                  <a:lnTo>
                    <a:pt x="702" y="1202"/>
                  </a:lnTo>
                  <a:lnTo>
                    <a:pt x="799" y="1368"/>
                  </a:lnTo>
                  <a:lnTo>
                    <a:pt x="896" y="1202"/>
                  </a:lnTo>
                  <a:lnTo>
                    <a:pt x="814" y="578"/>
                  </a:lnTo>
                  <a:lnTo>
                    <a:pt x="815" y="578"/>
                  </a:lnTo>
                  <a:lnTo>
                    <a:pt x="843" y="521"/>
                  </a:lnTo>
                  <a:lnTo>
                    <a:pt x="887" y="525"/>
                  </a:lnTo>
                  <a:lnTo>
                    <a:pt x="931" y="529"/>
                  </a:lnTo>
                  <a:lnTo>
                    <a:pt x="974" y="535"/>
                  </a:lnTo>
                  <a:lnTo>
                    <a:pt x="1017" y="542"/>
                  </a:lnTo>
                  <a:lnTo>
                    <a:pt x="1058" y="550"/>
                  </a:lnTo>
                  <a:lnTo>
                    <a:pt x="1098" y="559"/>
                  </a:lnTo>
                  <a:lnTo>
                    <a:pt x="1136" y="567"/>
                  </a:lnTo>
                  <a:lnTo>
                    <a:pt x="1172" y="577"/>
                  </a:lnTo>
                  <a:lnTo>
                    <a:pt x="1204" y="585"/>
                  </a:lnTo>
                  <a:lnTo>
                    <a:pt x="1234" y="594"/>
                  </a:lnTo>
                  <a:lnTo>
                    <a:pt x="1260" y="602"/>
                  </a:lnTo>
                  <a:lnTo>
                    <a:pt x="1283" y="609"/>
                  </a:lnTo>
                  <a:lnTo>
                    <a:pt x="1301" y="614"/>
                  </a:lnTo>
                  <a:lnTo>
                    <a:pt x="1314" y="619"/>
                  </a:lnTo>
                  <a:lnTo>
                    <a:pt x="1321" y="622"/>
                  </a:lnTo>
                  <a:lnTo>
                    <a:pt x="1422" y="655"/>
                  </a:lnTo>
                  <a:lnTo>
                    <a:pt x="1422" y="404"/>
                  </a:lnTo>
                  <a:lnTo>
                    <a:pt x="1425" y="370"/>
                  </a:lnTo>
                  <a:lnTo>
                    <a:pt x="1434" y="337"/>
                  </a:lnTo>
                  <a:lnTo>
                    <a:pt x="1449" y="308"/>
                  </a:lnTo>
                  <a:lnTo>
                    <a:pt x="1468" y="282"/>
                  </a:lnTo>
                  <a:lnTo>
                    <a:pt x="1491" y="259"/>
                  </a:lnTo>
                  <a:lnTo>
                    <a:pt x="1518" y="240"/>
                  </a:lnTo>
                  <a:lnTo>
                    <a:pt x="1549" y="226"/>
                  </a:lnTo>
                  <a:lnTo>
                    <a:pt x="1582" y="217"/>
                  </a:lnTo>
                  <a:lnTo>
                    <a:pt x="1616" y="214"/>
                  </a:lnTo>
                  <a:lnTo>
                    <a:pt x="2367" y="214"/>
                  </a:lnTo>
                  <a:lnTo>
                    <a:pt x="2367" y="71"/>
                  </a:lnTo>
                  <a:lnTo>
                    <a:pt x="2369" y="52"/>
                  </a:lnTo>
                  <a:lnTo>
                    <a:pt x="2376" y="35"/>
                  </a:lnTo>
                  <a:lnTo>
                    <a:pt x="2388" y="21"/>
                  </a:lnTo>
                  <a:lnTo>
                    <a:pt x="2403" y="9"/>
                  </a:lnTo>
                  <a:lnTo>
                    <a:pt x="2420" y="2"/>
                  </a:lnTo>
                  <a:lnTo>
                    <a:pt x="2439" y="0"/>
                  </a:lnTo>
                  <a:close/>
                </a:path>
              </a:pathLst>
            </a:custGeom>
            <a:grpFill/>
            <a:ln w="0">
              <a:noFill/>
              <a:prstDash val="solid"/>
              <a:round/>
              <a:headEnd/>
              <a:tailEnd/>
            </a:ln>
          </p:spPr>
          <p:txBody>
            <a:bodyPr vert="horz" wrap="square" lIns="68566" tIns="34283" rIns="68566" bIns="34283" numCol="1" anchor="t" anchorCtr="0" compatLnSpc="1">
              <a:prstTxWarp prst="textNoShape">
                <a:avLst/>
              </a:prstTxWarp>
            </a:bodyPr>
            <a:lstStyle/>
            <a:p>
              <a:endParaRPr lang="bg-BG" sz="1350"/>
            </a:p>
          </p:txBody>
        </p:sp>
        <p:sp>
          <p:nvSpPr>
            <p:cNvPr id="35" name="Freeform 39"/>
            <p:cNvSpPr>
              <a:spLocks/>
            </p:cNvSpPr>
            <p:nvPr/>
          </p:nvSpPr>
          <p:spPr bwMode="auto">
            <a:xfrm>
              <a:off x="4438651" y="3886200"/>
              <a:ext cx="65088" cy="69850"/>
            </a:xfrm>
            <a:custGeom>
              <a:avLst/>
              <a:gdLst>
                <a:gd name="T0" fmla="*/ 307 w 613"/>
                <a:gd name="T1" fmla="*/ 0 h 659"/>
                <a:gd name="T2" fmla="*/ 307 w 613"/>
                <a:gd name="T3" fmla="*/ 0 h 659"/>
                <a:gd name="T4" fmla="*/ 353 w 613"/>
                <a:gd name="T5" fmla="*/ 3 h 659"/>
                <a:gd name="T6" fmla="*/ 395 w 613"/>
                <a:gd name="T7" fmla="*/ 12 h 659"/>
                <a:gd name="T8" fmla="*/ 435 w 613"/>
                <a:gd name="T9" fmla="*/ 28 h 659"/>
                <a:gd name="T10" fmla="*/ 474 w 613"/>
                <a:gd name="T11" fmla="*/ 48 h 659"/>
                <a:gd name="T12" fmla="*/ 508 w 613"/>
                <a:gd name="T13" fmla="*/ 73 h 659"/>
                <a:gd name="T14" fmla="*/ 538 w 613"/>
                <a:gd name="T15" fmla="*/ 103 h 659"/>
                <a:gd name="T16" fmla="*/ 563 w 613"/>
                <a:gd name="T17" fmla="*/ 137 h 659"/>
                <a:gd name="T18" fmla="*/ 584 w 613"/>
                <a:gd name="T19" fmla="*/ 173 h 659"/>
                <a:gd name="T20" fmla="*/ 600 w 613"/>
                <a:gd name="T21" fmla="*/ 213 h 659"/>
                <a:gd name="T22" fmla="*/ 610 w 613"/>
                <a:gd name="T23" fmla="*/ 256 h 659"/>
                <a:gd name="T24" fmla="*/ 613 w 613"/>
                <a:gd name="T25" fmla="*/ 300 h 659"/>
                <a:gd name="T26" fmla="*/ 611 w 613"/>
                <a:gd name="T27" fmla="*/ 338 h 659"/>
                <a:gd name="T28" fmla="*/ 604 w 613"/>
                <a:gd name="T29" fmla="*/ 378 h 659"/>
                <a:gd name="T30" fmla="*/ 592 w 613"/>
                <a:gd name="T31" fmla="*/ 417 h 659"/>
                <a:gd name="T32" fmla="*/ 577 w 613"/>
                <a:gd name="T33" fmla="*/ 454 h 659"/>
                <a:gd name="T34" fmla="*/ 558 w 613"/>
                <a:gd name="T35" fmla="*/ 491 h 659"/>
                <a:gd name="T36" fmla="*/ 535 w 613"/>
                <a:gd name="T37" fmla="*/ 526 h 659"/>
                <a:gd name="T38" fmla="*/ 510 w 613"/>
                <a:gd name="T39" fmla="*/ 558 h 659"/>
                <a:gd name="T40" fmla="*/ 481 w 613"/>
                <a:gd name="T41" fmla="*/ 586 h 659"/>
                <a:gd name="T42" fmla="*/ 450 w 613"/>
                <a:gd name="T43" fmla="*/ 610 h 659"/>
                <a:gd name="T44" fmla="*/ 417 w 613"/>
                <a:gd name="T45" fmla="*/ 631 h 659"/>
                <a:gd name="T46" fmla="*/ 382 w 613"/>
                <a:gd name="T47" fmla="*/ 646 h 659"/>
                <a:gd name="T48" fmla="*/ 345 w 613"/>
                <a:gd name="T49" fmla="*/ 655 h 659"/>
                <a:gd name="T50" fmla="*/ 307 w 613"/>
                <a:gd name="T51" fmla="*/ 659 h 659"/>
                <a:gd name="T52" fmla="*/ 269 w 613"/>
                <a:gd name="T53" fmla="*/ 655 h 659"/>
                <a:gd name="T54" fmla="*/ 231 w 613"/>
                <a:gd name="T55" fmla="*/ 646 h 659"/>
                <a:gd name="T56" fmla="*/ 196 w 613"/>
                <a:gd name="T57" fmla="*/ 631 h 659"/>
                <a:gd name="T58" fmla="*/ 163 w 613"/>
                <a:gd name="T59" fmla="*/ 610 h 659"/>
                <a:gd name="T60" fmla="*/ 132 w 613"/>
                <a:gd name="T61" fmla="*/ 586 h 659"/>
                <a:gd name="T62" fmla="*/ 104 w 613"/>
                <a:gd name="T63" fmla="*/ 558 h 659"/>
                <a:gd name="T64" fmla="*/ 78 w 613"/>
                <a:gd name="T65" fmla="*/ 526 h 659"/>
                <a:gd name="T66" fmla="*/ 56 w 613"/>
                <a:gd name="T67" fmla="*/ 491 h 659"/>
                <a:gd name="T68" fmla="*/ 37 w 613"/>
                <a:gd name="T69" fmla="*/ 454 h 659"/>
                <a:gd name="T70" fmla="*/ 22 w 613"/>
                <a:gd name="T71" fmla="*/ 417 h 659"/>
                <a:gd name="T72" fmla="*/ 10 w 613"/>
                <a:gd name="T73" fmla="*/ 378 h 659"/>
                <a:gd name="T74" fmla="*/ 3 w 613"/>
                <a:gd name="T75" fmla="*/ 338 h 659"/>
                <a:gd name="T76" fmla="*/ 0 w 613"/>
                <a:gd name="T77" fmla="*/ 300 h 659"/>
                <a:gd name="T78" fmla="*/ 4 w 613"/>
                <a:gd name="T79" fmla="*/ 256 h 659"/>
                <a:gd name="T80" fmla="*/ 13 w 613"/>
                <a:gd name="T81" fmla="*/ 213 h 659"/>
                <a:gd name="T82" fmla="*/ 29 w 613"/>
                <a:gd name="T83" fmla="*/ 173 h 659"/>
                <a:gd name="T84" fmla="*/ 50 w 613"/>
                <a:gd name="T85" fmla="*/ 137 h 659"/>
                <a:gd name="T86" fmla="*/ 76 w 613"/>
                <a:gd name="T87" fmla="*/ 103 h 659"/>
                <a:gd name="T88" fmla="*/ 106 w 613"/>
                <a:gd name="T89" fmla="*/ 73 h 659"/>
                <a:gd name="T90" fmla="*/ 140 w 613"/>
                <a:gd name="T91" fmla="*/ 48 h 659"/>
                <a:gd name="T92" fmla="*/ 178 w 613"/>
                <a:gd name="T93" fmla="*/ 28 h 659"/>
                <a:gd name="T94" fmla="*/ 219 w 613"/>
                <a:gd name="T95" fmla="*/ 12 h 659"/>
                <a:gd name="T96" fmla="*/ 262 w 613"/>
                <a:gd name="T97" fmla="*/ 3 h 659"/>
                <a:gd name="T98" fmla="*/ 307 w 613"/>
                <a:gd name="T99" fmla="*/ 0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13" h="659">
                  <a:moveTo>
                    <a:pt x="307" y="0"/>
                  </a:moveTo>
                  <a:lnTo>
                    <a:pt x="307" y="0"/>
                  </a:lnTo>
                  <a:lnTo>
                    <a:pt x="353" y="3"/>
                  </a:lnTo>
                  <a:lnTo>
                    <a:pt x="395" y="12"/>
                  </a:lnTo>
                  <a:lnTo>
                    <a:pt x="435" y="28"/>
                  </a:lnTo>
                  <a:lnTo>
                    <a:pt x="474" y="48"/>
                  </a:lnTo>
                  <a:lnTo>
                    <a:pt x="508" y="73"/>
                  </a:lnTo>
                  <a:lnTo>
                    <a:pt x="538" y="103"/>
                  </a:lnTo>
                  <a:lnTo>
                    <a:pt x="563" y="137"/>
                  </a:lnTo>
                  <a:lnTo>
                    <a:pt x="584" y="173"/>
                  </a:lnTo>
                  <a:lnTo>
                    <a:pt x="600" y="213"/>
                  </a:lnTo>
                  <a:lnTo>
                    <a:pt x="610" y="256"/>
                  </a:lnTo>
                  <a:lnTo>
                    <a:pt x="613" y="300"/>
                  </a:lnTo>
                  <a:lnTo>
                    <a:pt x="611" y="338"/>
                  </a:lnTo>
                  <a:lnTo>
                    <a:pt x="604" y="378"/>
                  </a:lnTo>
                  <a:lnTo>
                    <a:pt x="592" y="417"/>
                  </a:lnTo>
                  <a:lnTo>
                    <a:pt x="577" y="454"/>
                  </a:lnTo>
                  <a:lnTo>
                    <a:pt x="558" y="491"/>
                  </a:lnTo>
                  <a:lnTo>
                    <a:pt x="535" y="526"/>
                  </a:lnTo>
                  <a:lnTo>
                    <a:pt x="510" y="558"/>
                  </a:lnTo>
                  <a:lnTo>
                    <a:pt x="481" y="586"/>
                  </a:lnTo>
                  <a:lnTo>
                    <a:pt x="450" y="610"/>
                  </a:lnTo>
                  <a:lnTo>
                    <a:pt x="417" y="631"/>
                  </a:lnTo>
                  <a:lnTo>
                    <a:pt x="382" y="646"/>
                  </a:lnTo>
                  <a:lnTo>
                    <a:pt x="345" y="655"/>
                  </a:lnTo>
                  <a:lnTo>
                    <a:pt x="307" y="659"/>
                  </a:lnTo>
                  <a:lnTo>
                    <a:pt x="269" y="655"/>
                  </a:lnTo>
                  <a:lnTo>
                    <a:pt x="231" y="646"/>
                  </a:lnTo>
                  <a:lnTo>
                    <a:pt x="196" y="631"/>
                  </a:lnTo>
                  <a:lnTo>
                    <a:pt x="163" y="610"/>
                  </a:lnTo>
                  <a:lnTo>
                    <a:pt x="132" y="586"/>
                  </a:lnTo>
                  <a:lnTo>
                    <a:pt x="104" y="558"/>
                  </a:lnTo>
                  <a:lnTo>
                    <a:pt x="78" y="526"/>
                  </a:lnTo>
                  <a:lnTo>
                    <a:pt x="56" y="491"/>
                  </a:lnTo>
                  <a:lnTo>
                    <a:pt x="37" y="454"/>
                  </a:lnTo>
                  <a:lnTo>
                    <a:pt x="22" y="417"/>
                  </a:lnTo>
                  <a:lnTo>
                    <a:pt x="10" y="378"/>
                  </a:lnTo>
                  <a:lnTo>
                    <a:pt x="3" y="338"/>
                  </a:lnTo>
                  <a:lnTo>
                    <a:pt x="0" y="300"/>
                  </a:lnTo>
                  <a:lnTo>
                    <a:pt x="4" y="256"/>
                  </a:lnTo>
                  <a:lnTo>
                    <a:pt x="13" y="213"/>
                  </a:lnTo>
                  <a:lnTo>
                    <a:pt x="29" y="173"/>
                  </a:lnTo>
                  <a:lnTo>
                    <a:pt x="50" y="137"/>
                  </a:lnTo>
                  <a:lnTo>
                    <a:pt x="76" y="103"/>
                  </a:lnTo>
                  <a:lnTo>
                    <a:pt x="106" y="73"/>
                  </a:lnTo>
                  <a:lnTo>
                    <a:pt x="140" y="48"/>
                  </a:lnTo>
                  <a:lnTo>
                    <a:pt x="178" y="28"/>
                  </a:lnTo>
                  <a:lnTo>
                    <a:pt x="219" y="12"/>
                  </a:lnTo>
                  <a:lnTo>
                    <a:pt x="262" y="3"/>
                  </a:lnTo>
                  <a:lnTo>
                    <a:pt x="307" y="0"/>
                  </a:lnTo>
                  <a:close/>
                </a:path>
              </a:pathLst>
            </a:custGeom>
            <a:grpFill/>
            <a:ln w="0">
              <a:noFill/>
              <a:prstDash val="solid"/>
              <a:round/>
              <a:headEnd/>
              <a:tailEnd/>
            </a:ln>
          </p:spPr>
          <p:txBody>
            <a:bodyPr vert="horz" wrap="square" lIns="68566" tIns="34283" rIns="68566" bIns="34283" numCol="1" anchor="t" anchorCtr="0" compatLnSpc="1">
              <a:prstTxWarp prst="textNoShape">
                <a:avLst/>
              </a:prstTxWarp>
            </a:bodyPr>
            <a:lstStyle/>
            <a:p>
              <a:endParaRPr lang="bg-BG" sz="1350"/>
            </a:p>
          </p:txBody>
        </p:sp>
        <p:sp>
          <p:nvSpPr>
            <p:cNvPr id="36" name="Freeform 40"/>
            <p:cNvSpPr>
              <a:spLocks noEditPoints="1"/>
            </p:cNvSpPr>
            <p:nvPr/>
          </p:nvSpPr>
          <p:spPr bwMode="auto">
            <a:xfrm>
              <a:off x="4603751" y="3992563"/>
              <a:ext cx="63500" cy="63500"/>
            </a:xfrm>
            <a:custGeom>
              <a:avLst/>
              <a:gdLst>
                <a:gd name="T0" fmla="*/ 268 w 603"/>
                <a:gd name="T1" fmla="*/ 137 h 592"/>
                <a:gd name="T2" fmla="*/ 213 w 603"/>
                <a:gd name="T3" fmla="*/ 157 h 592"/>
                <a:gd name="T4" fmla="*/ 169 w 603"/>
                <a:gd name="T5" fmla="*/ 196 h 592"/>
                <a:gd name="T6" fmla="*/ 143 w 603"/>
                <a:gd name="T7" fmla="*/ 246 h 592"/>
                <a:gd name="T8" fmla="*/ 135 w 603"/>
                <a:gd name="T9" fmla="*/ 301 h 592"/>
                <a:gd name="T10" fmla="*/ 147 w 603"/>
                <a:gd name="T11" fmla="*/ 356 h 592"/>
                <a:gd name="T12" fmla="*/ 179 w 603"/>
                <a:gd name="T13" fmla="*/ 406 h 592"/>
                <a:gd name="T14" fmla="*/ 224 w 603"/>
                <a:gd name="T15" fmla="*/ 441 h 592"/>
                <a:gd name="T16" fmla="*/ 277 w 603"/>
                <a:gd name="T17" fmla="*/ 458 h 592"/>
                <a:gd name="T18" fmla="*/ 335 w 603"/>
                <a:gd name="T19" fmla="*/ 456 h 592"/>
                <a:gd name="T20" fmla="*/ 389 w 603"/>
                <a:gd name="T21" fmla="*/ 434 h 592"/>
                <a:gd name="T22" fmla="*/ 433 w 603"/>
                <a:gd name="T23" fmla="*/ 396 h 592"/>
                <a:gd name="T24" fmla="*/ 459 w 603"/>
                <a:gd name="T25" fmla="*/ 347 h 592"/>
                <a:gd name="T26" fmla="*/ 468 w 603"/>
                <a:gd name="T27" fmla="*/ 291 h 592"/>
                <a:gd name="T28" fmla="*/ 456 w 603"/>
                <a:gd name="T29" fmla="*/ 236 h 592"/>
                <a:gd name="T30" fmla="*/ 424 w 603"/>
                <a:gd name="T31" fmla="*/ 186 h 592"/>
                <a:gd name="T32" fmla="*/ 379 w 603"/>
                <a:gd name="T33" fmla="*/ 151 h 592"/>
                <a:gd name="T34" fmla="*/ 324 w 603"/>
                <a:gd name="T35" fmla="*/ 134 h 592"/>
                <a:gd name="T36" fmla="*/ 323 w 603"/>
                <a:gd name="T37" fmla="*/ 0 h 592"/>
                <a:gd name="T38" fmla="*/ 401 w 603"/>
                <a:gd name="T39" fmla="*/ 77 h 592"/>
                <a:gd name="T40" fmla="*/ 456 w 603"/>
                <a:gd name="T41" fmla="*/ 110 h 592"/>
                <a:gd name="T42" fmla="*/ 531 w 603"/>
                <a:gd name="T43" fmla="*/ 102 h 592"/>
                <a:gd name="T44" fmla="*/ 529 w 603"/>
                <a:gd name="T45" fmla="*/ 211 h 592"/>
                <a:gd name="T46" fmla="*/ 544 w 603"/>
                <a:gd name="T47" fmla="*/ 273 h 592"/>
                <a:gd name="T48" fmla="*/ 603 w 603"/>
                <a:gd name="T49" fmla="*/ 318 h 592"/>
                <a:gd name="T50" fmla="*/ 524 w 603"/>
                <a:gd name="T51" fmla="*/ 394 h 592"/>
                <a:gd name="T52" fmla="*/ 490 w 603"/>
                <a:gd name="T53" fmla="*/ 448 h 592"/>
                <a:gd name="T54" fmla="*/ 499 w 603"/>
                <a:gd name="T55" fmla="*/ 521 h 592"/>
                <a:gd name="T56" fmla="*/ 389 w 603"/>
                <a:gd name="T57" fmla="*/ 520 h 592"/>
                <a:gd name="T58" fmla="*/ 325 w 603"/>
                <a:gd name="T59" fmla="*/ 535 h 592"/>
                <a:gd name="T60" fmla="*/ 280 w 603"/>
                <a:gd name="T61" fmla="*/ 592 h 592"/>
                <a:gd name="T62" fmla="*/ 203 w 603"/>
                <a:gd name="T63" fmla="*/ 516 h 592"/>
                <a:gd name="T64" fmla="*/ 148 w 603"/>
                <a:gd name="T65" fmla="*/ 482 h 592"/>
                <a:gd name="T66" fmla="*/ 72 w 603"/>
                <a:gd name="T67" fmla="*/ 491 h 592"/>
                <a:gd name="T68" fmla="*/ 74 w 603"/>
                <a:gd name="T69" fmla="*/ 382 h 592"/>
                <a:gd name="T70" fmla="*/ 58 w 603"/>
                <a:gd name="T71" fmla="*/ 319 h 592"/>
                <a:gd name="T72" fmla="*/ 0 w 603"/>
                <a:gd name="T73" fmla="*/ 274 h 592"/>
                <a:gd name="T74" fmla="*/ 79 w 603"/>
                <a:gd name="T75" fmla="*/ 199 h 592"/>
                <a:gd name="T76" fmla="*/ 113 w 603"/>
                <a:gd name="T77" fmla="*/ 145 h 592"/>
                <a:gd name="T78" fmla="*/ 104 w 603"/>
                <a:gd name="T79" fmla="*/ 72 h 592"/>
                <a:gd name="T80" fmla="*/ 214 w 603"/>
                <a:gd name="T81" fmla="*/ 73 h 592"/>
                <a:gd name="T82" fmla="*/ 277 w 603"/>
                <a:gd name="T83" fmla="*/ 57 h 592"/>
                <a:gd name="T84" fmla="*/ 323 w 603"/>
                <a:gd name="T85" fmla="*/ 0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3" h="592">
                  <a:moveTo>
                    <a:pt x="297" y="133"/>
                  </a:moveTo>
                  <a:lnTo>
                    <a:pt x="268" y="137"/>
                  </a:lnTo>
                  <a:lnTo>
                    <a:pt x="240" y="144"/>
                  </a:lnTo>
                  <a:lnTo>
                    <a:pt x="213" y="157"/>
                  </a:lnTo>
                  <a:lnTo>
                    <a:pt x="189" y="175"/>
                  </a:lnTo>
                  <a:lnTo>
                    <a:pt x="169" y="196"/>
                  </a:lnTo>
                  <a:lnTo>
                    <a:pt x="154" y="220"/>
                  </a:lnTo>
                  <a:lnTo>
                    <a:pt x="143" y="246"/>
                  </a:lnTo>
                  <a:lnTo>
                    <a:pt x="137" y="273"/>
                  </a:lnTo>
                  <a:lnTo>
                    <a:pt x="135" y="301"/>
                  </a:lnTo>
                  <a:lnTo>
                    <a:pt x="138" y="329"/>
                  </a:lnTo>
                  <a:lnTo>
                    <a:pt x="147" y="356"/>
                  </a:lnTo>
                  <a:lnTo>
                    <a:pt x="160" y="383"/>
                  </a:lnTo>
                  <a:lnTo>
                    <a:pt x="179" y="406"/>
                  </a:lnTo>
                  <a:lnTo>
                    <a:pt x="200" y="426"/>
                  </a:lnTo>
                  <a:lnTo>
                    <a:pt x="224" y="441"/>
                  </a:lnTo>
                  <a:lnTo>
                    <a:pt x="250" y="452"/>
                  </a:lnTo>
                  <a:lnTo>
                    <a:pt x="277" y="458"/>
                  </a:lnTo>
                  <a:lnTo>
                    <a:pt x="306" y="459"/>
                  </a:lnTo>
                  <a:lnTo>
                    <a:pt x="335" y="456"/>
                  </a:lnTo>
                  <a:lnTo>
                    <a:pt x="363" y="448"/>
                  </a:lnTo>
                  <a:lnTo>
                    <a:pt x="389" y="434"/>
                  </a:lnTo>
                  <a:lnTo>
                    <a:pt x="414" y="417"/>
                  </a:lnTo>
                  <a:lnTo>
                    <a:pt x="433" y="396"/>
                  </a:lnTo>
                  <a:lnTo>
                    <a:pt x="449" y="373"/>
                  </a:lnTo>
                  <a:lnTo>
                    <a:pt x="459" y="347"/>
                  </a:lnTo>
                  <a:lnTo>
                    <a:pt x="466" y="319"/>
                  </a:lnTo>
                  <a:lnTo>
                    <a:pt x="468" y="291"/>
                  </a:lnTo>
                  <a:lnTo>
                    <a:pt x="465" y="263"/>
                  </a:lnTo>
                  <a:lnTo>
                    <a:pt x="456" y="236"/>
                  </a:lnTo>
                  <a:lnTo>
                    <a:pt x="442" y="210"/>
                  </a:lnTo>
                  <a:lnTo>
                    <a:pt x="424" y="186"/>
                  </a:lnTo>
                  <a:lnTo>
                    <a:pt x="403" y="167"/>
                  </a:lnTo>
                  <a:lnTo>
                    <a:pt x="379" y="151"/>
                  </a:lnTo>
                  <a:lnTo>
                    <a:pt x="352" y="141"/>
                  </a:lnTo>
                  <a:lnTo>
                    <a:pt x="324" y="134"/>
                  </a:lnTo>
                  <a:lnTo>
                    <a:pt x="297" y="133"/>
                  </a:lnTo>
                  <a:close/>
                  <a:moveTo>
                    <a:pt x="323" y="0"/>
                  </a:moveTo>
                  <a:lnTo>
                    <a:pt x="414" y="20"/>
                  </a:lnTo>
                  <a:lnTo>
                    <a:pt x="401" y="77"/>
                  </a:lnTo>
                  <a:lnTo>
                    <a:pt x="430" y="92"/>
                  </a:lnTo>
                  <a:lnTo>
                    <a:pt x="456" y="110"/>
                  </a:lnTo>
                  <a:lnTo>
                    <a:pt x="481" y="132"/>
                  </a:lnTo>
                  <a:lnTo>
                    <a:pt x="531" y="102"/>
                  </a:lnTo>
                  <a:lnTo>
                    <a:pt x="579" y="179"/>
                  </a:lnTo>
                  <a:lnTo>
                    <a:pt x="529" y="211"/>
                  </a:lnTo>
                  <a:lnTo>
                    <a:pt x="539" y="241"/>
                  </a:lnTo>
                  <a:lnTo>
                    <a:pt x="544" y="273"/>
                  </a:lnTo>
                  <a:lnTo>
                    <a:pt x="546" y="305"/>
                  </a:lnTo>
                  <a:lnTo>
                    <a:pt x="603" y="318"/>
                  </a:lnTo>
                  <a:lnTo>
                    <a:pt x="583" y="407"/>
                  </a:lnTo>
                  <a:lnTo>
                    <a:pt x="524" y="394"/>
                  </a:lnTo>
                  <a:lnTo>
                    <a:pt x="509" y="422"/>
                  </a:lnTo>
                  <a:lnTo>
                    <a:pt x="490" y="448"/>
                  </a:lnTo>
                  <a:lnTo>
                    <a:pt x="468" y="472"/>
                  </a:lnTo>
                  <a:lnTo>
                    <a:pt x="499" y="521"/>
                  </a:lnTo>
                  <a:lnTo>
                    <a:pt x="421" y="569"/>
                  </a:lnTo>
                  <a:lnTo>
                    <a:pt x="389" y="520"/>
                  </a:lnTo>
                  <a:lnTo>
                    <a:pt x="357" y="530"/>
                  </a:lnTo>
                  <a:lnTo>
                    <a:pt x="325" y="535"/>
                  </a:lnTo>
                  <a:lnTo>
                    <a:pt x="293" y="536"/>
                  </a:lnTo>
                  <a:lnTo>
                    <a:pt x="280" y="592"/>
                  </a:lnTo>
                  <a:lnTo>
                    <a:pt x="189" y="572"/>
                  </a:lnTo>
                  <a:lnTo>
                    <a:pt x="203" y="516"/>
                  </a:lnTo>
                  <a:lnTo>
                    <a:pt x="174" y="500"/>
                  </a:lnTo>
                  <a:lnTo>
                    <a:pt x="148" y="482"/>
                  </a:lnTo>
                  <a:lnTo>
                    <a:pt x="123" y="459"/>
                  </a:lnTo>
                  <a:lnTo>
                    <a:pt x="72" y="491"/>
                  </a:lnTo>
                  <a:lnTo>
                    <a:pt x="24" y="412"/>
                  </a:lnTo>
                  <a:lnTo>
                    <a:pt x="74" y="382"/>
                  </a:lnTo>
                  <a:lnTo>
                    <a:pt x="64" y="351"/>
                  </a:lnTo>
                  <a:lnTo>
                    <a:pt x="58" y="319"/>
                  </a:lnTo>
                  <a:lnTo>
                    <a:pt x="57" y="287"/>
                  </a:lnTo>
                  <a:lnTo>
                    <a:pt x="0" y="274"/>
                  </a:lnTo>
                  <a:lnTo>
                    <a:pt x="21" y="186"/>
                  </a:lnTo>
                  <a:lnTo>
                    <a:pt x="79" y="199"/>
                  </a:lnTo>
                  <a:lnTo>
                    <a:pt x="93" y="171"/>
                  </a:lnTo>
                  <a:lnTo>
                    <a:pt x="113" y="145"/>
                  </a:lnTo>
                  <a:lnTo>
                    <a:pt x="136" y="121"/>
                  </a:lnTo>
                  <a:lnTo>
                    <a:pt x="104" y="72"/>
                  </a:lnTo>
                  <a:lnTo>
                    <a:pt x="183" y="23"/>
                  </a:lnTo>
                  <a:lnTo>
                    <a:pt x="214" y="73"/>
                  </a:lnTo>
                  <a:lnTo>
                    <a:pt x="246" y="63"/>
                  </a:lnTo>
                  <a:lnTo>
                    <a:pt x="277" y="57"/>
                  </a:lnTo>
                  <a:lnTo>
                    <a:pt x="310" y="57"/>
                  </a:lnTo>
                  <a:lnTo>
                    <a:pt x="323" y="0"/>
                  </a:lnTo>
                  <a:close/>
                </a:path>
              </a:pathLst>
            </a:custGeom>
            <a:grpFill/>
            <a:ln w="0">
              <a:noFill/>
              <a:prstDash val="solid"/>
              <a:round/>
              <a:headEnd/>
              <a:tailEnd/>
            </a:ln>
          </p:spPr>
          <p:txBody>
            <a:bodyPr vert="horz" wrap="square" lIns="68566" tIns="34283" rIns="68566" bIns="34283" numCol="1" anchor="t" anchorCtr="0" compatLnSpc="1">
              <a:prstTxWarp prst="textNoShape">
                <a:avLst/>
              </a:prstTxWarp>
            </a:bodyPr>
            <a:lstStyle/>
            <a:p>
              <a:endParaRPr lang="bg-BG" sz="1350"/>
            </a:p>
          </p:txBody>
        </p:sp>
        <p:sp>
          <p:nvSpPr>
            <p:cNvPr id="37" name="Freeform 41"/>
            <p:cNvSpPr>
              <a:spLocks noEditPoints="1"/>
            </p:cNvSpPr>
            <p:nvPr/>
          </p:nvSpPr>
          <p:spPr bwMode="auto">
            <a:xfrm>
              <a:off x="4665663" y="3987800"/>
              <a:ext cx="49213" cy="49213"/>
            </a:xfrm>
            <a:custGeom>
              <a:avLst/>
              <a:gdLst>
                <a:gd name="T0" fmla="*/ 221 w 475"/>
                <a:gd name="T1" fmla="*/ 104 h 466"/>
                <a:gd name="T2" fmla="*/ 170 w 475"/>
                <a:gd name="T3" fmla="*/ 120 h 466"/>
                <a:gd name="T4" fmla="*/ 131 w 475"/>
                <a:gd name="T5" fmla="*/ 154 h 466"/>
                <a:gd name="T6" fmla="*/ 109 w 475"/>
                <a:gd name="T7" fmla="*/ 199 h 466"/>
                <a:gd name="T8" fmla="*/ 106 w 475"/>
                <a:gd name="T9" fmla="*/ 249 h 466"/>
                <a:gd name="T10" fmla="*/ 123 w 475"/>
                <a:gd name="T11" fmla="*/ 299 h 466"/>
                <a:gd name="T12" fmla="*/ 157 w 475"/>
                <a:gd name="T13" fmla="*/ 337 h 466"/>
                <a:gd name="T14" fmla="*/ 203 w 475"/>
                <a:gd name="T15" fmla="*/ 359 h 466"/>
                <a:gd name="T16" fmla="*/ 254 w 475"/>
                <a:gd name="T17" fmla="*/ 362 h 466"/>
                <a:gd name="T18" fmla="*/ 304 w 475"/>
                <a:gd name="T19" fmla="*/ 345 h 466"/>
                <a:gd name="T20" fmla="*/ 343 w 475"/>
                <a:gd name="T21" fmla="*/ 312 h 466"/>
                <a:gd name="T22" fmla="*/ 365 w 475"/>
                <a:gd name="T23" fmla="*/ 268 h 466"/>
                <a:gd name="T24" fmla="*/ 369 w 475"/>
                <a:gd name="T25" fmla="*/ 216 h 466"/>
                <a:gd name="T26" fmla="*/ 352 w 475"/>
                <a:gd name="T27" fmla="*/ 167 h 466"/>
                <a:gd name="T28" fmla="*/ 318 w 475"/>
                <a:gd name="T29" fmla="*/ 130 h 466"/>
                <a:gd name="T30" fmla="*/ 272 w 475"/>
                <a:gd name="T31" fmla="*/ 107 h 466"/>
                <a:gd name="T32" fmla="*/ 195 w 475"/>
                <a:gd name="T33" fmla="*/ 0 h 466"/>
                <a:gd name="T34" fmla="*/ 237 w 475"/>
                <a:gd name="T35" fmla="*/ 42 h 466"/>
                <a:gd name="T36" fmla="*/ 289 w 475"/>
                <a:gd name="T37" fmla="*/ 48 h 466"/>
                <a:gd name="T38" fmla="*/ 376 w 475"/>
                <a:gd name="T39" fmla="*/ 40 h 466"/>
                <a:gd name="T40" fmla="*/ 374 w 475"/>
                <a:gd name="T41" fmla="*/ 97 h 466"/>
                <a:gd name="T42" fmla="*/ 406 w 475"/>
                <a:gd name="T43" fmla="*/ 138 h 466"/>
                <a:gd name="T44" fmla="*/ 475 w 475"/>
                <a:gd name="T45" fmla="*/ 192 h 466"/>
                <a:gd name="T46" fmla="*/ 431 w 475"/>
                <a:gd name="T47" fmla="*/ 233 h 466"/>
                <a:gd name="T48" fmla="*/ 425 w 475"/>
                <a:gd name="T49" fmla="*/ 283 h 466"/>
                <a:gd name="T50" fmla="*/ 435 w 475"/>
                <a:gd name="T51" fmla="*/ 369 h 466"/>
                <a:gd name="T52" fmla="*/ 375 w 475"/>
                <a:gd name="T53" fmla="*/ 368 h 466"/>
                <a:gd name="T54" fmla="*/ 334 w 475"/>
                <a:gd name="T55" fmla="*/ 399 h 466"/>
                <a:gd name="T56" fmla="*/ 279 w 475"/>
                <a:gd name="T57" fmla="*/ 466 h 466"/>
                <a:gd name="T58" fmla="*/ 237 w 475"/>
                <a:gd name="T59" fmla="*/ 424 h 466"/>
                <a:gd name="T60" fmla="*/ 186 w 475"/>
                <a:gd name="T61" fmla="*/ 417 h 466"/>
                <a:gd name="T62" fmla="*/ 98 w 475"/>
                <a:gd name="T63" fmla="*/ 427 h 466"/>
                <a:gd name="T64" fmla="*/ 101 w 475"/>
                <a:gd name="T65" fmla="*/ 369 h 466"/>
                <a:gd name="T66" fmla="*/ 69 w 475"/>
                <a:gd name="T67" fmla="*/ 328 h 466"/>
                <a:gd name="T68" fmla="*/ 0 w 475"/>
                <a:gd name="T69" fmla="*/ 274 h 466"/>
                <a:gd name="T70" fmla="*/ 43 w 475"/>
                <a:gd name="T71" fmla="*/ 233 h 466"/>
                <a:gd name="T72" fmla="*/ 50 w 475"/>
                <a:gd name="T73" fmla="*/ 182 h 466"/>
                <a:gd name="T74" fmla="*/ 40 w 475"/>
                <a:gd name="T75" fmla="*/ 97 h 466"/>
                <a:gd name="T76" fmla="*/ 100 w 475"/>
                <a:gd name="T77" fmla="*/ 98 h 466"/>
                <a:gd name="T78" fmla="*/ 141 w 475"/>
                <a:gd name="T79" fmla="*/ 67 h 466"/>
                <a:gd name="T80" fmla="*/ 195 w 475"/>
                <a:gd name="T81"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5" h="466">
                  <a:moveTo>
                    <a:pt x="246" y="103"/>
                  </a:moveTo>
                  <a:lnTo>
                    <a:pt x="221" y="104"/>
                  </a:lnTo>
                  <a:lnTo>
                    <a:pt x="194" y="110"/>
                  </a:lnTo>
                  <a:lnTo>
                    <a:pt x="170" y="120"/>
                  </a:lnTo>
                  <a:lnTo>
                    <a:pt x="150" y="136"/>
                  </a:lnTo>
                  <a:lnTo>
                    <a:pt x="131" y="154"/>
                  </a:lnTo>
                  <a:lnTo>
                    <a:pt x="119" y="176"/>
                  </a:lnTo>
                  <a:lnTo>
                    <a:pt x="109" y="199"/>
                  </a:lnTo>
                  <a:lnTo>
                    <a:pt x="105" y="224"/>
                  </a:lnTo>
                  <a:lnTo>
                    <a:pt x="106" y="249"/>
                  </a:lnTo>
                  <a:lnTo>
                    <a:pt x="111" y="275"/>
                  </a:lnTo>
                  <a:lnTo>
                    <a:pt x="123" y="299"/>
                  </a:lnTo>
                  <a:lnTo>
                    <a:pt x="138" y="320"/>
                  </a:lnTo>
                  <a:lnTo>
                    <a:pt x="157" y="337"/>
                  </a:lnTo>
                  <a:lnTo>
                    <a:pt x="178" y="349"/>
                  </a:lnTo>
                  <a:lnTo>
                    <a:pt x="203" y="359"/>
                  </a:lnTo>
                  <a:lnTo>
                    <a:pt x="227" y="363"/>
                  </a:lnTo>
                  <a:lnTo>
                    <a:pt x="254" y="362"/>
                  </a:lnTo>
                  <a:lnTo>
                    <a:pt x="279" y="357"/>
                  </a:lnTo>
                  <a:lnTo>
                    <a:pt x="304" y="345"/>
                  </a:lnTo>
                  <a:lnTo>
                    <a:pt x="325" y="330"/>
                  </a:lnTo>
                  <a:lnTo>
                    <a:pt x="343" y="312"/>
                  </a:lnTo>
                  <a:lnTo>
                    <a:pt x="356" y="291"/>
                  </a:lnTo>
                  <a:lnTo>
                    <a:pt x="365" y="268"/>
                  </a:lnTo>
                  <a:lnTo>
                    <a:pt x="370" y="243"/>
                  </a:lnTo>
                  <a:lnTo>
                    <a:pt x="369" y="216"/>
                  </a:lnTo>
                  <a:lnTo>
                    <a:pt x="363" y="191"/>
                  </a:lnTo>
                  <a:lnTo>
                    <a:pt x="352" y="167"/>
                  </a:lnTo>
                  <a:lnTo>
                    <a:pt x="337" y="146"/>
                  </a:lnTo>
                  <a:lnTo>
                    <a:pt x="318" y="130"/>
                  </a:lnTo>
                  <a:lnTo>
                    <a:pt x="296" y="116"/>
                  </a:lnTo>
                  <a:lnTo>
                    <a:pt x="272" y="107"/>
                  </a:lnTo>
                  <a:lnTo>
                    <a:pt x="246" y="103"/>
                  </a:lnTo>
                  <a:close/>
                  <a:moveTo>
                    <a:pt x="195" y="0"/>
                  </a:moveTo>
                  <a:lnTo>
                    <a:pt x="211" y="44"/>
                  </a:lnTo>
                  <a:lnTo>
                    <a:pt x="237" y="42"/>
                  </a:lnTo>
                  <a:lnTo>
                    <a:pt x="263" y="44"/>
                  </a:lnTo>
                  <a:lnTo>
                    <a:pt x="289" y="48"/>
                  </a:lnTo>
                  <a:lnTo>
                    <a:pt x="309" y="7"/>
                  </a:lnTo>
                  <a:lnTo>
                    <a:pt x="376" y="40"/>
                  </a:lnTo>
                  <a:lnTo>
                    <a:pt x="355" y="81"/>
                  </a:lnTo>
                  <a:lnTo>
                    <a:pt x="374" y="97"/>
                  </a:lnTo>
                  <a:lnTo>
                    <a:pt x="391" y="117"/>
                  </a:lnTo>
                  <a:lnTo>
                    <a:pt x="406" y="138"/>
                  </a:lnTo>
                  <a:lnTo>
                    <a:pt x="451" y="123"/>
                  </a:lnTo>
                  <a:lnTo>
                    <a:pt x="475" y="192"/>
                  </a:lnTo>
                  <a:lnTo>
                    <a:pt x="430" y="207"/>
                  </a:lnTo>
                  <a:lnTo>
                    <a:pt x="431" y="233"/>
                  </a:lnTo>
                  <a:lnTo>
                    <a:pt x="430" y="258"/>
                  </a:lnTo>
                  <a:lnTo>
                    <a:pt x="425" y="283"/>
                  </a:lnTo>
                  <a:lnTo>
                    <a:pt x="467" y="304"/>
                  </a:lnTo>
                  <a:lnTo>
                    <a:pt x="435" y="369"/>
                  </a:lnTo>
                  <a:lnTo>
                    <a:pt x="392" y="349"/>
                  </a:lnTo>
                  <a:lnTo>
                    <a:pt x="375" y="368"/>
                  </a:lnTo>
                  <a:lnTo>
                    <a:pt x="356" y="385"/>
                  </a:lnTo>
                  <a:lnTo>
                    <a:pt x="334" y="399"/>
                  </a:lnTo>
                  <a:lnTo>
                    <a:pt x="348" y="443"/>
                  </a:lnTo>
                  <a:lnTo>
                    <a:pt x="279" y="466"/>
                  </a:lnTo>
                  <a:lnTo>
                    <a:pt x="263" y="422"/>
                  </a:lnTo>
                  <a:lnTo>
                    <a:pt x="237" y="424"/>
                  </a:lnTo>
                  <a:lnTo>
                    <a:pt x="211" y="422"/>
                  </a:lnTo>
                  <a:lnTo>
                    <a:pt x="186" y="417"/>
                  </a:lnTo>
                  <a:lnTo>
                    <a:pt x="164" y="459"/>
                  </a:lnTo>
                  <a:lnTo>
                    <a:pt x="98" y="427"/>
                  </a:lnTo>
                  <a:lnTo>
                    <a:pt x="120" y="386"/>
                  </a:lnTo>
                  <a:lnTo>
                    <a:pt x="101" y="369"/>
                  </a:lnTo>
                  <a:lnTo>
                    <a:pt x="83" y="349"/>
                  </a:lnTo>
                  <a:lnTo>
                    <a:pt x="69" y="328"/>
                  </a:lnTo>
                  <a:lnTo>
                    <a:pt x="24" y="342"/>
                  </a:lnTo>
                  <a:lnTo>
                    <a:pt x="0" y="274"/>
                  </a:lnTo>
                  <a:lnTo>
                    <a:pt x="44" y="259"/>
                  </a:lnTo>
                  <a:lnTo>
                    <a:pt x="43" y="233"/>
                  </a:lnTo>
                  <a:lnTo>
                    <a:pt x="44" y="207"/>
                  </a:lnTo>
                  <a:lnTo>
                    <a:pt x="50" y="182"/>
                  </a:lnTo>
                  <a:lnTo>
                    <a:pt x="7" y="162"/>
                  </a:lnTo>
                  <a:lnTo>
                    <a:pt x="40" y="97"/>
                  </a:lnTo>
                  <a:lnTo>
                    <a:pt x="83" y="117"/>
                  </a:lnTo>
                  <a:lnTo>
                    <a:pt x="100" y="98"/>
                  </a:lnTo>
                  <a:lnTo>
                    <a:pt x="119" y="81"/>
                  </a:lnTo>
                  <a:lnTo>
                    <a:pt x="141" y="67"/>
                  </a:lnTo>
                  <a:lnTo>
                    <a:pt x="126" y="23"/>
                  </a:lnTo>
                  <a:lnTo>
                    <a:pt x="195" y="0"/>
                  </a:lnTo>
                  <a:close/>
                </a:path>
              </a:pathLst>
            </a:custGeom>
            <a:grpFill/>
            <a:ln w="0">
              <a:noFill/>
              <a:prstDash val="solid"/>
              <a:round/>
              <a:headEnd/>
              <a:tailEnd/>
            </a:ln>
          </p:spPr>
          <p:txBody>
            <a:bodyPr vert="horz" wrap="square" lIns="68566" tIns="34283" rIns="68566" bIns="34283" numCol="1" anchor="t" anchorCtr="0" compatLnSpc="1">
              <a:prstTxWarp prst="textNoShape">
                <a:avLst/>
              </a:prstTxWarp>
            </a:bodyPr>
            <a:lstStyle/>
            <a:p>
              <a:endParaRPr lang="bg-BG" sz="1350"/>
            </a:p>
          </p:txBody>
        </p:sp>
      </p:grpSp>
      <p:pic>
        <p:nvPicPr>
          <p:cNvPr id="4" name="Picture 3"/>
          <p:cNvPicPr>
            <a:picLocks noChangeAspect="1"/>
          </p:cNvPicPr>
          <p:nvPr/>
        </p:nvPicPr>
        <p:blipFill>
          <a:blip r:embed="rId4"/>
          <a:stretch>
            <a:fillRect/>
          </a:stretch>
        </p:blipFill>
        <p:spPr>
          <a:xfrm>
            <a:off x="13088933" y="6214178"/>
            <a:ext cx="1092007" cy="1094231"/>
          </a:xfrm>
          <a:prstGeom prst="rect">
            <a:avLst/>
          </a:prstGeom>
        </p:spPr>
      </p:pic>
      <p:pic>
        <p:nvPicPr>
          <p:cNvPr id="7" name="Picture 6"/>
          <p:cNvPicPr>
            <a:picLocks noChangeAspect="1"/>
          </p:cNvPicPr>
          <p:nvPr/>
        </p:nvPicPr>
        <p:blipFill>
          <a:blip r:embed="rId5"/>
          <a:stretch>
            <a:fillRect/>
          </a:stretch>
        </p:blipFill>
        <p:spPr>
          <a:xfrm>
            <a:off x="21322546" y="6275643"/>
            <a:ext cx="1138714" cy="1026982"/>
          </a:xfrm>
          <a:prstGeom prst="rect">
            <a:avLst/>
          </a:prstGeom>
        </p:spPr>
      </p:pic>
    </p:spTree>
    <p:extLst>
      <p:ext uri="{BB962C8B-B14F-4D97-AF65-F5344CB8AC3E}">
        <p14:creationId xmlns:p14="http://schemas.microsoft.com/office/powerpoint/2010/main" val="64097458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392"/>
          <p:cNvSpPr txBox="1">
            <a:spLocks/>
          </p:cNvSpPr>
          <p:nvPr/>
        </p:nvSpPr>
        <p:spPr>
          <a:xfrm>
            <a:off x="1557252" y="1362249"/>
            <a:ext cx="21336000" cy="1348566"/>
          </a:xfrm>
          <a:prstGeom prst="rect">
            <a:avLst/>
          </a:prstGeom>
        </p:spPr>
        <p:txBody>
          <a:bodyPr lIns="0" tIns="0" rIns="0" bIns="0" anchor="t">
            <a:noAutofit/>
          </a:bodyPr>
          <a:lstStyle>
            <a:lvl1pPr marL="0" marR="0" indent="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1pPr>
            <a:lvl2pPr marL="0" marR="0" indent="2286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2pPr>
            <a:lvl3pPr marL="0" marR="0" indent="4572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3pPr>
            <a:lvl4pPr marL="0" marR="0" indent="6858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4pPr>
            <a:lvl5pPr marL="0" marR="0" indent="9144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5pPr>
            <a:lvl6pPr marL="0" marR="0" indent="11430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6pPr>
            <a:lvl7pPr marL="0" marR="0" indent="13716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7pPr>
            <a:lvl8pPr marL="0" marR="0" indent="16002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8pPr>
            <a:lvl9pPr marL="0" marR="0" indent="18288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9pPr>
          </a:lstStyle>
          <a:p>
            <a:r>
              <a:rPr lang="en-US" baseline="30000" dirty="0">
                <a:latin typeface="Calibri Light"/>
                <a:cs typeface="Calibri Light"/>
              </a:rPr>
              <a:t>The “Continuous” Continuum </a:t>
            </a:r>
          </a:p>
        </p:txBody>
      </p:sp>
      <p:graphicFrame>
        <p:nvGraphicFramePr>
          <p:cNvPr id="9" name="Diagram 8"/>
          <p:cNvGraphicFramePr/>
          <p:nvPr>
            <p:extLst>
              <p:ext uri="{D42A27DB-BD31-4B8C-83A1-F6EECF244321}">
                <p14:modId xmlns:p14="http://schemas.microsoft.com/office/powerpoint/2010/main" val="3098703631"/>
              </p:ext>
            </p:extLst>
          </p:nvPr>
        </p:nvGraphicFramePr>
        <p:xfrm>
          <a:off x="4349749" y="1996709"/>
          <a:ext cx="17767302" cy="97248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1" name="Straight Connector 10"/>
          <p:cNvCxnSpPr/>
          <p:nvPr/>
        </p:nvCxnSpPr>
        <p:spPr>
          <a:xfrm flipV="1">
            <a:off x="3460096" y="2178862"/>
            <a:ext cx="39908" cy="9542700"/>
          </a:xfrm>
          <a:prstGeom prst="line">
            <a:avLst/>
          </a:prstGeom>
          <a:noFill/>
          <a:ln w="9525" cap="flat" cmpd="sng" algn="ctr">
            <a:solidFill>
              <a:schemeClr val="bg1">
                <a:lumMod val="75000"/>
              </a:schemeClr>
            </a:solidFill>
            <a:prstDash val="solid"/>
          </a:ln>
          <a:effectLst/>
        </p:spPr>
      </p:cxnSp>
      <p:sp>
        <p:nvSpPr>
          <p:cNvPr id="3" name="Right Arrow 2"/>
          <p:cNvSpPr/>
          <p:nvPr/>
        </p:nvSpPr>
        <p:spPr>
          <a:xfrm>
            <a:off x="3500004" y="11443063"/>
            <a:ext cx="17626992" cy="1202898"/>
          </a:xfrm>
          <a:prstGeom prst="rightArrow">
            <a:avLst/>
          </a:prstGeom>
          <a:solidFill>
            <a:srgbClr val="10A8E4">
              <a:hueOff val="0"/>
              <a:satOff val="0"/>
              <a:lumOff val="0"/>
            </a:srgbClr>
          </a:solidFill>
          <a:ln w="12700">
            <a:solidFill>
              <a:srgbClr val="A6AAA9"/>
            </a:solidFill>
            <a:miter/>
          </a:ln>
        </p:spPr>
        <p:txBody>
          <a:bodyPr lIns="91438" rIns="91438" rtlCol="0" anchor="ctr"/>
          <a:lstStyle/>
          <a:p>
            <a:pPr algn="ctr" hangingPunct="1">
              <a:lnSpc>
                <a:spcPct val="100000"/>
              </a:lnSpc>
            </a:pPr>
            <a:r>
              <a:rPr lang="en-US" sz="4000" b="1" kern="1200" dirty="0">
                <a:solidFill>
                  <a:srgbClr val="FAFAFA"/>
                </a:solidFill>
                <a:latin typeface="Calibri"/>
                <a:cs typeface="Calibri"/>
              </a:rPr>
              <a:t>Automation &amp; Collaboration</a:t>
            </a:r>
          </a:p>
        </p:txBody>
      </p:sp>
      <p:sp>
        <p:nvSpPr>
          <p:cNvPr id="18" name="Text Placeholder 6"/>
          <p:cNvSpPr txBox="1">
            <a:spLocks/>
          </p:cNvSpPr>
          <p:nvPr/>
        </p:nvSpPr>
        <p:spPr>
          <a:xfrm>
            <a:off x="501351" y="12702281"/>
            <a:ext cx="5307610" cy="579042"/>
          </a:xfrm>
          <a:prstGeom prst="rect">
            <a:avLst/>
          </a:prstGeom>
        </p:spPr>
        <p:txBody>
          <a:bodyPr/>
          <a:lstStyle>
            <a:lvl1pPr marL="0" marR="0" indent="0" algn="l" defTabSz="412750" eaLnBrk="1" latinLnBrk="0" hangingPunct="1">
              <a:lnSpc>
                <a:spcPct val="80000"/>
              </a:lnSpc>
              <a:spcBef>
                <a:spcPts val="2600"/>
              </a:spcBef>
              <a:spcAft>
                <a:spcPts val="0"/>
              </a:spcAft>
              <a:buClrTx/>
              <a:buSzPct val="75000"/>
              <a:buFontTx/>
              <a:buNone/>
              <a:tabLst/>
              <a:defRPr sz="1250" b="0" i="0" u="none" strike="noStrike" cap="none" spc="0" baseline="0">
                <a:ln>
                  <a:noFill/>
                </a:ln>
                <a:solidFill>
                  <a:srgbClr val="000000"/>
                </a:solidFill>
                <a:uFillTx/>
                <a:latin typeface="+mj-lt"/>
                <a:ea typeface="+mj-ea"/>
                <a:cs typeface="+mj-cs"/>
                <a:sym typeface="Calibri Light"/>
              </a:defRPr>
            </a:lvl1pPr>
            <a:lvl2pPr marL="317500" marR="0" indent="0" algn="l" defTabSz="412750" eaLnBrk="1" latinLnBrk="0" hangingPunct="1">
              <a:lnSpc>
                <a:spcPct val="80000"/>
              </a:lnSpc>
              <a:spcBef>
                <a:spcPts val="2600"/>
              </a:spcBef>
              <a:spcAft>
                <a:spcPts val="0"/>
              </a:spcAft>
              <a:buClrTx/>
              <a:buSzPct val="75000"/>
              <a:buFontTx/>
              <a:buNone/>
              <a:tabLst/>
              <a:defRPr sz="1250" b="0" i="0" u="none" strike="noStrike" cap="none" spc="0" baseline="0">
                <a:ln>
                  <a:noFill/>
                </a:ln>
                <a:solidFill>
                  <a:srgbClr val="000000"/>
                </a:solidFill>
                <a:uFillTx/>
                <a:latin typeface="+mj-lt"/>
                <a:ea typeface="+mj-ea"/>
                <a:cs typeface="+mj-cs"/>
                <a:sym typeface="Calibri Light"/>
              </a:defRPr>
            </a:lvl2pPr>
            <a:lvl3pPr marL="635000" marR="0" indent="0" algn="l" defTabSz="412750" eaLnBrk="1" latinLnBrk="0" hangingPunct="1">
              <a:lnSpc>
                <a:spcPct val="80000"/>
              </a:lnSpc>
              <a:spcBef>
                <a:spcPts val="2600"/>
              </a:spcBef>
              <a:spcAft>
                <a:spcPts val="0"/>
              </a:spcAft>
              <a:buClrTx/>
              <a:buSzPct val="75000"/>
              <a:buFontTx/>
              <a:buNone/>
              <a:tabLst/>
              <a:defRPr sz="1250" b="0" i="0" u="none" strike="noStrike" cap="none" spc="0" baseline="0">
                <a:ln>
                  <a:noFill/>
                </a:ln>
                <a:solidFill>
                  <a:srgbClr val="000000"/>
                </a:solidFill>
                <a:uFillTx/>
                <a:latin typeface="+mj-lt"/>
                <a:ea typeface="+mj-ea"/>
                <a:cs typeface="+mj-cs"/>
                <a:sym typeface="Calibri Light"/>
              </a:defRPr>
            </a:lvl3pPr>
            <a:lvl4pPr marL="952500" marR="0" indent="0" algn="l" defTabSz="412750" eaLnBrk="1" latinLnBrk="0" hangingPunct="1">
              <a:lnSpc>
                <a:spcPct val="80000"/>
              </a:lnSpc>
              <a:spcBef>
                <a:spcPts val="2600"/>
              </a:spcBef>
              <a:spcAft>
                <a:spcPts val="0"/>
              </a:spcAft>
              <a:buClrTx/>
              <a:buSzPct val="75000"/>
              <a:buFontTx/>
              <a:buNone/>
              <a:tabLst/>
              <a:defRPr sz="1250" b="0" i="0" u="none" strike="noStrike" cap="none" spc="0" baseline="0">
                <a:ln>
                  <a:noFill/>
                </a:ln>
                <a:solidFill>
                  <a:srgbClr val="000000"/>
                </a:solidFill>
                <a:uFillTx/>
                <a:latin typeface="+mj-lt"/>
                <a:ea typeface="+mj-ea"/>
                <a:cs typeface="+mj-cs"/>
                <a:sym typeface="Calibri Light"/>
              </a:defRPr>
            </a:lvl4pPr>
            <a:lvl5pPr marL="1270000" marR="0" indent="0" algn="l" defTabSz="412750" eaLnBrk="1" latinLnBrk="0" hangingPunct="1">
              <a:lnSpc>
                <a:spcPct val="80000"/>
              </a:lnSpc>
              <a:spcBef>
                <a:spcPts val="2600"/>
              </a:spcBef>
              <a:spcAft>
                <a:spcPts val="0"/>
              </a:spcAft>
              <a:buClrTx/>
              <a:buSzPct val="75000"/>
              <a:buFontTx/>
              <a:buNone/>
              <a:tabLst/>
              <a:defRPr sz="1250" b="0" i="0" u="none" strike="noStrike" cap="none" spc="0" baseline="0">
                <a:ln>
                  <a:noFill/>
                </a:ln>
                <a:solidFill>
                  <a:srgbClr val="000000"/>
                </a:solidFill>
                <a:uFillTx/>
                <a:latin typeface="+mj-lt"/>
                <a:ea typeface="+mj-ea"/>
                <a:cs typeface="+mj-cs"/>
                <a:sym typeface="Calibri Light"/>
              </a:defRPr>
            </a:lvl5pPr>
            <a:lvl6pPr marL="1740144" marR="0" indent="-152644" algn="l" defTabSz="412750" eaLnBrk="1" latinLnBrk="0" hangingPunct="1">
              <a:lnSpc>
                <a:spcPct val="80000"/>
              </a:lnSpc>
              <a:spcBef>
                <a:spcPts val="2600"/>
              </a:spcBef>
              <a:spcAft>
                <a:spcPts val="0"/>
              </a:spcAft>
              <a:buClrTx/>
              <a:buSzPct val="75000"/>
              <a:buFontTx/>
              <a:buChar char="•"/>
              <a:tabLst/>
              <a:defRPr sz="1250" b="0" i="0" u="none" strike="noStrike" cap="none" spc="0" baseline="0">
                <a:ln>
                  <a:noFill/>
                </a:ln>
                <a:solidFill>
                  <a:srgbClr val="000000"/>
                </a:solidFill>
                <a:uFillTx/>
                <a:latin typeface="+mj-lt"/>
                <a:ea typeface="+mj-ea"/>
                <a:cs typeface="+mj-cs"/>
                <a:sym typeface="Calibri Light"/>
              </a:defRPr>
            </a:lvl6pPr>
            <a:lvl7pPr marL="2057644" marR="0" indent="-152644" algn="l" defTabSz="412750" eaLnBrk="1" latinLnBrk="0" hangingPunct="1">
              <a:lnSpc>
                <a:spcPct val="80000"/>
              </a:lnSpc>
              <a:spcBef>
                <a:spcPts val="2600"/>
              </a:spcBef>
              <a:spcAft>
                <a:spcPts val="0"/>
              </a:spcAft>
              <a:buClrTx/>
              <a:buSzPct val="75000"/>
              <a:buFontTx/>
              <a:buChar char="•"/>
              <a:tabLst/>
              <a:defRPr sz="1250" b="0" i="0" u="none" strike="noStrike" cap="none" spc="0" baseline="0">
                <a:ln>
                  <a:noFill/>
                </a:ln>
                <a:solidFill>
                  <a:srgbClr val="000000"/>
                </a:solidFill>
                <a:uFillTx/>
                <a:latin typeface="+mj-lt"/>
                <a:ea typeface="+mj-ea"/>
                <a:cs typeface="+mj-cs"/>
                <a:sym typeface="Calibri Light"/>
              </a:defRPr>
            </a:lvl7pPr>
            <a:lvl8pPr marL="2375144" marR="0" indent="-152644" algn="l" defTabSz="412750" eaLnBrk="1" latinLnBrk="0" hangingPunct="1">
              <a:lnSpc>
                <a:spcPct val="80000"/>
              </a:lnSpc>
              <a:spcBef>
                <a:spcPts val="2600"/>
              </a:spcBef>
              <a:spcAft>
                <a:spcPts val="0"/>
              </a:spcAft>
              <a:buClrTx/>
              <a:buSzPct val="75000"/>
              <a:buFontTx/>
              <a:buChar char="•"/>
              <a:tabLst/>
              <a:defRPr sz="1250" b="0" i="0" u="none" strike="noStrike" cap="none" spc="0" baseline="0">
                <a:ln>
                  <a:noFill/>
                </a:ln>
                <a:solidFill>
                  <a:srgbClr val="000000"/>
                </a:solidFill>
                <a:uFillTx/>
                <a:latin typeface="+mj-lt"/>
                <a:ea typeface="+mj-ea"/>
                <a:cs typeface="+mj-cs"/>
                <a:sym typeface="Calibri Light"/>
              </a:defRPr>
            </a:lvl8pPr>
            <a:lvl9pPr marL="2692644" marR="0" indent="-152644" algn="l" defTabSz="412750" eaLnBrk="1" latinLnBrk="0" hangingPunct="1">
              <a:lnSpc>
                <a:spcPct val="80000"/>
              </a:lnSpc>
              <a:spcBef>
                <a:spcPts val="2600"/>
              </a:spcBef>
              <a:spcAft>
                <a:spcPts val="0"/>
              </a:spcAft>
              <a:buClrTx/>
              <a:buSzPct val="75000"/>
              <a:buFontTx/>
              <a:buChar char="•"/>
              <a:tabLst/>
              <a:defRPr sz="1250" b="0" i="0" u="none" strike="noStrike" cap="none" spc="0" baseline="0">
                <a:ln>
                  <a:noFill/>
                </a:ln>
                <a:solidFill>
                  <a:srgbClr val="000000"/>
                </a:solidFill>
                <a:uFillTx/>
                <a:latin typeface="+mj-lt"/>
                <a:ea typeface="+mj-ea"/>
                <a:cs typeface="+mj-cs"/>
                <a:sym typeface="Calibri Light"/>
              </a:defRPr>
            </a:lvl9pPr>
          </a:lstStyle>
          <a:p>
            <a:pPr defTabSz="825500">
              <a:spcBef>
                <a:spcPts val="5200"/>
              </a:spcBef>
            </a:pPr>
            <a:r>
              <a:rPr lang="en-US" sz="4000" b="1" cap="all" spc="820" baseline="15000" dirty="0">
                <a:latin typeface="Calibri"/>
                <a:ea typeface="+mn-ea"/>
                <a:cs typeface="Calibri"/>
                <a:sym typeface="Calibri"/>
              </a:rPr>
              <a:t>NEUDESIC</a:t>
            </a:r>
          </a:p>
        </p:txBody>
      </p:sp>
    </p:spTree>
    <p:extLst>
      <p:ext uri="{BB962C8B-B14F-4D97-AF65-F5344CB8AC3E}">
        <p14:creationId xmlns:p14="http://schemas.microsoft.com/office/powerpoint/2010/main" val="1803738698"/>
      </p:ext>
    </p:extLst>
  </p:cSld>
  <p:clrMapOvr>
    <a:masterClrMapping/>
  </p:clrMapOvr>
  <p:transition spd="slow">
    <p:push dir="r"/>
  </p:transition>
  <p:timing>
    <p:tnLst>
      <p:par>
        <p:cTn id="1" dur="indefinite" restart="never" nodeType="tmRoot">
          <p:childTnLst>
            <p:par>
              <p:cTn id="2"/>
            </p:par>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494455351"/>
              </p:ext>
            </p:extLst>
          </p:nvPr>
        </p:nvGraphicFramePr>
        <p:xfrm>
          <a:off x="10894781" y="2952448"/>
          <a:ext cx="12520387" cy="8346924"/>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 Placeholder 2"/>
          <p:cNvSpPr>
            <a:spLocks noGrp="1"/>
          </p:cNvSpPr>
          <p:nvPr>
            <p:ph type="body" sz="quarter" idx="14"/>
          </p:nvPr>
        </p:nvSpPr>
        <p:spPr/>
        <p:txBody>
          <a:bodyPr/>
          <a:lstStyle/>
          <a:p>
            <a:r>
              <a:rPr lang="en-US" dirty="0"/>
              <a:t>This Requires Cultural Change</a:t>
            </a:r>
          </a:p>
        </p:txBody>
      </p:sp>
      <p:sp>
        <p:nvSpPr>
          <p:cNvPr id="6" name="Rectangle 5"/>
          <p:cNvSpPr/>
          <p:nvPr/>
        </p:nvSpPr>
        <p:spPr>
          <a:xfrm>
            <a:off x="2382983" y="6788727"/>
            <a:ext cx="360218" cy="387927"/>
          </a:xfrm>
          <a:prstGeom prst="rect">
            <a:avLst/>
          </a:prstGeom>
          <a:solidFill>
            <a:srgbClr val="00B0F0"/>
          </a:solidFill>
          <a:ln w="12700">
            <a:noFill/>
            <a:miter/>
          </a:ln>
        </p:spPr>
        <p:txBody>
          <a:bodyPr lIns="45719" rIns="45719" rtlCol="0" anchor="ctr"/>
          <a:lstStyle/>
          <a:p>
            <a:pPr algn="ctr" defTabSz="914400">
              <a:lnSpc>
                <a:spcPct val="100000"/>
              </a:lnSpc>
            </a:pPr>
            <a:endParaRPr lang="en-US" sz="1800">
              <a:solidFill>
                <a:srgbClr val="00B0F0"/>
              </a:solidFill>
            </a:endParaRPr>
          </a:p>
        </p:txBody>
      </p:sp>
      <p:sp>
        <p:nvSpPr>
          <p:cNvPr id="7" name="TextBox 6"/>
          <p:cNvSpPr txBox="1"/>
          <p:nvPr/>
        </p:nvSpPr>
        <p:spPr>
          <a:xfrm>
            <a:off x="3041556" y="6729092"/>
            <a:ext cx="5597236"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828800" rtl="0" fontAlgn="auto" latinLnBrk="0" hangingPunct="0">
              <a:lnSpc>
                <a:spcPct val="8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Calibri"/>
              </a:rPr>
              <a:t>Culture</a:t>
            </a:r>
            <a:r>
              <a:rPr kumimoji="0" lang="en-US" sz="4000" b="0" i="0" u="none" strike="noStrike" cap="none" spc="0" normalizeH="0" dirty="0">
                <a:ln>
                  <a:noFill/>
                </a:ln>
                <a:solidFill>
                  <a:srgbClr val="000000"/>
                </a:solidFill>
                <a:effectLst/>
                <a:uFillTx/>
                <a:latin typeface="Arial" panose="020B0604020202020204" pitchFamily="34" charset="0"/>
                <a:cs typeface="Arial" panose="020B0604020202020204" pitchFamily="34" charset="0"/>
                <a:sym typeface="Calibri"/>
              </a:rPr>
              <a:t> </a:t>
            </a:r>
            <a:endParaRPr kumimoji="0" lang="en-US" sz="40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Calibri"/>
            </a:endParaRPr>
          </a:p>
        </p:txBody>
      </p:sp>
      <p:sp>
        <p:nvSpPr>
          <p:cNvPr id="8" name="Rectangle 7"/>
          <p:cNvSpPr/>
          <p:nvPr/>
        </p:nvSpPr>
        <p:spPr>
          <a:xfrm>
            <a:off x="2382983" y="7910945"/>
            <a:ext cx="360218" cy="387927"/>
          </a:xfrm>
          <a:prstGeom prst="rect">
            <a:avLst/>
          </a:prstGeom>
          <a:solidFill>
            <a:schemeClr val="tx1">
              <a:lumMod val="65000"/>
              <a:lumOff val="35000"/>
            </a:schemeClr>
          </a:solidFill>
          <a:ln w="12700">
            <a:noFill/>
            <a:miter/>
          </a:ln>
        </p:spPr>
        <p:txBody>
          <a:bodyPr lIns="45719" rIns="45719" rtlCol="0" anchor="ctr"/>
          <a:lstStyle/>
          <a:p>
            <a:pPr algn="ctr" defTabSz="914400">
              <a:lnSpc>
                <a:spcPct val="100000"/>
              </a:lnSpc>
            </a:pPr>
            <a:endParaRPr lang="en-US" sz="1800">
              <a:solidFill>
                <a:srgbClr val="00B0F0"/>
              </a:solidFill>
            </a:endParaRPr>
          </a:p>
        </p:txBody>
      </p:sp>
      <p:sp>
        <p:nvSpPr>
          <p:cNvPr id="9" name="TextBox 8"/>
          <p:cNvSpPr txBox="1"/>
          <p:nvPr/>
        </p:nvSpPr>
        <p:spPr>
          <a:xfrm>
            <a:off x="3020291" y="7851310"/>
            <a:ext cx="5597236"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828800" rtl="0" fontAlgn="auto" latinLnBrk="0" hangingPunct="0">
              <a:lnSpc>
                <a:spcPct val="8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Calibri"/>
              </a:rPr>
              <a:t>Technology</a:t>
            </a:r>
          </a:p>
        </p:txBody>
      </p:sp>
    </p:spTree>
    <p:extLst>
      <p:ext uri="{BB962C8B-B14F-4D97-AF65-F5344CB8AC3E}">
        <p14:creationId xmlns:p14="http://schemas.microsoft.com/office/powerpoint/2010/main" val="170041237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32"/>
          <p:cNvSpPr/>
          <p:nvPr/>
        </p:nvSpPr>
        <p:spPr>
          <a:xfrm>
            <a:off x="10694021" y="5012795"/>
            <a:ext cx="5441088" cy="5440680"/>
          </a:xfrm>
          <a:prstGeom prst="ellipse">
            <a:avLst/>
          </a:prstGeom>
          <a:solidFill>
            <a:schemeClr val="bg2">
              <a:lumMod val="90000"/>
              <a:alpha val="34000"/>
            </a:schemeClr>
          </a:solidFill>
          <a:ln w="12700" cap="flat" cmpd="sng" algn="ctr">
            <a:solidFill>
              <a:schemeClr val="tx1">
                <a:lumMod val="75000"/>
                <a:lumOff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
                <a:cs typeface=""/>
              </a:rPr>
              <a:t>Ops</a:t>
            </a:r>
          </a:p>
        </p:txBody>
      </p:sp>
      <p:sp>
        <p:nvSpPr>
          <p:cNvPr id="11" name="Title 1"/>
          <p:cNvSpPr txBox="1">
            <a:spLocks/>
          </p:cNvSpPr>
          <p:nvPr/>
        </p:nvSpPr>
        <p:spPr>
          <a:xfrm>
            <a:off x="2764971" y="1287834"/>
            <a:ext cx="18854058" cy="543646"/>
          </a:xfrm>
          <a:prstGeom prst="rect">
            <a:avLst/>
          </a:prstGeom>
        </p:spPr>
        <p:txBody>
          <a:bodyPr/>
          <a:lstStyle>
            <a:lvl1pPr marL="0" marR="0" indent="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1pPr>
            <a:lvl2pPr marL="0" marR="0" indent="2286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2pPr>
            <a:lvl3pPr marL="0" marR="0" indent="4572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3pPr>
            <a:lvl4pPr marL="0" marR="0" indent="6858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4pPr>
            <a:lvl5pPr marL="0" marR="0" indent="9144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5pPr>
            <a:lvl6pPr marL="0" marR="0" indent="11430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6pPr>
            <a:lvl7pPr marL="0" marR="0" indent="13716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7pPr>
            <a:lvl8pPr marL="0" marR="0" indent="16002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8pPr>
            <a:lvl9pPr marL="0" marR="0" indent="18288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9pPr>
          </a:lstStyle>
          <a:p>
            <a:r>
              <a:rPr lang="en-US" dirty="0"/>
              <a:t>This Requires Cultural Change</a:t>
            </a:r>
          </a:p>
        </p:txBody>
      </p:sp>
      <p:sp>
        <p:nvSpPr>
          <p:cNvPr id="35" name="TextBox 34"/>
          <p:cNvSpPr txBox="1"/>
          <p:nvPr/>
        </p:nvSpPr>
        <p:spPr>
          <a:xfrm>
            <a:off x="16331579" y="12551690"/>
            <a:ext cx="1473352" cy="5847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ea typeface=""/>
                <a:cs typeface=""/>
              </a:rPr>
              <a:t>DevOps</a:t>
            </a:r>
          </a:p>
        </p:txBody>
      </p:sp>
      <p:sp>
        <p:nvSpPr>
          <p:cNvPr id="31" name="Oval 30"/>
          <p:cNvSpPr/>
          <p:nvPr/>
        </p:nvSpPr>
        <p:spPr>
          <a:xfrm>
            <a:off x="6899413" y="5012795"/>
            <a:ext cx="5441088" cy="5440680"/>
          </a:xfrm>
          <a:prstGeom prst="ellipse">
            <a:avLst/>
          </a:prstGeom>
          <a:solidFill>
            <a:schemeClr val="bg1">
              <a:alpha val="34000"/>
            </a:schemeClr>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
                <a:cs typeface=""/>
              </a:rPr>
              <a:t>Dev</a:t>
            </a:r>
            <a:endParaRPr kumimoji="0" lang="en-US" sz="1800" b="0" i="0" u="none" strike="noStrike" kern="1200" cap="none" spc="0" normalizeH="0" baseline="0" noProof="0" dirty="0">
              <a:ln>
                <a:noFill/>
              </a:ln>
              <a:solidFill>
                <a:prstClr val="black"/>
              </a:solidFill>
              <a:effectLst/>
              <a:uLnTx/>
              <a:uFillTx/>
              <a:latin typeface="Calibri" panose="020F0502020204030204"/>
              <a:ea typeface=""/>
              <a:cs typeface=""/>
            </a:endParaRPr>
          </a:p>
        </p:txBody>
      </p:sp>
      <p:sp>
        <p:nvSpPr>
          <p:cNvPr id="34" name="Arc 33"/>
          <p:cNvSpPr/>
          <p:nvPr/>
        </p:nvSpPr>
        <p:spPr>
          <a:xfrm>
            <a:off x="7243067" y="8714663"/>
            <a:ext cx="8892042" cy="7942985"/>
          </a:xfrm>
          <a:prstGeom prst="arc">
            <a:avLst>
              <a:gd name="adj1" fmla="val 16200000"/>
              <a:gd name="adj2" fmla="val 21544888"/>
            </a:avLst>
          </a:prstGeom>
          <a:noFill/>
          <a:ln w="6350" cap="flat" cmpd="sng" algn="ctr">
            <a:solidFill>
              <a:sysClr val="windowText" lastClr="000000"/>
            </a:solidFill>
            <a:prstDash val="solid"/>
            <a:miter lim="800000"/>
            <a:headEnd type="triangle"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
              <a:cs typeface=""/>
            </a:endParaRPr>
          </a:p>
        </p:txBody>
      </p:sp>
    </p:spTree>
    <p:extLst>
      <p:ext uri="{BB962C8B-B14F-4D97-AF65-F5344CB8AC3E}">
        <p14:creationId xmlns:p14="http://schemas.microsoft.com/office/powerpoint/2010/main" val="6551498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p:cTn id="13" dur="500" fill="hold"/>
                                        <p:tgtEl>
                                          <p:spTgt spid="33"/>
                                        </p:tgtEl>
                                        <p:attrNameLst>
                                          <p:attrName>ppt_w</p:attrName>
                                        </p:attrNameLst>
                                      </p:cBhvr>
                                      <p:tavLst>
                                        <p:tav tm="0">
                                          <p:val>
                                            <p:fltVal val="0"/>
                                          </p:val>
                                        </p:tav>
                                        <p:tav tm="100000">
                                          <p:val>
                                            <p:strVal val="#ppt_w"/>
                                          </p:val>
                                        </p:tav>
                                      </p:tavLst>
                                    </p:anim>
                                    <p:anim calcmode="lin" valueType="num">
                                      <p:cBhvr>
                                        <p:cTn id="14" dur="500" fill="hold"/>
                                        <p:tgtEl>
                                          <p:spTgt spid="33"/>
                                        </p:tgtEl>
                                        <p:attrNameLst>
                                          <p:attrName>ppt_h</p:attrName>
                                        </p:attrNameLst>
                                      </p:cBhvr>
                                      <p:tavLst>
                                        <p:tav tm="0">
                                          <p:val>
                                            <p:fltVal val="0"/>
                                          </p:val>
                                        </p:tav>
                                        <p:tav tm="100000">
                                          <p:val>
                                            <p:strVal val="#ppt_h"/>
                                          </p:val>
                                        </p:tav>
                                      </p:tavLst>
                                    </p:anim>
                                    <p:animEffect transition="in" filter="fade">
                                      <p:cBhvr>
                                        <p:cTn id="15" dur="500"/>
                                        <p:tgtEl>
                                          <p:spTgt spid="33"/>
                                        </p:tgtEl>
                                      </p:cBhvr>
                                    </p:animEffect>
                                  </p:childTnLst>
                                </p:cTn>
                              </p:par>
                            </p:childTnLst>
                          </p:cTn>
                        </p:par>
                        <p:par>
                          <p:cTn id="16" fill="hold">
                            <p:stCondLst>
                              <p:cond delay="1000"/>
                            </p:stCondLst>
                            <p:childTnLst>
                              <p:par>
                                <p:cTn id="17" presetID="22" presetClass="entr" presetSubtype="4"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down)">
                                      <p:cBhvr>
                                        <p:cTn id="19" dur="500"/>
                                        <p:tgtEl>
                                          <p:spTgt spid="34"/>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p:bldP spid="31" grpId="0" animBg="1"/>
      <p:bldP spid="3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32"/>
          <p:cNvSpPr/>
          <p:nvPr/>
        </p:nvSpPr>
        <p:spPr>
          <a:xfrm>
            <a:off x="17540870" y="5012795"/>
            <a:ext cx="5441088" cy="5440680"/>
          </a:xfrm>
          <a:prstGeom prst="ellipse">
            <a:avLst/>
          </a:prstGeom>
          <a:solidFill>
            <a:schemeClr val="bg1">
              <a:alpha val="34000"/>
            </a:schemeClr>
          </a:solidFill>
          <a:ln w="12700" cap="flat" cmpd="sng" algn="ctr">
            <a:solidFill>
              <a:schemeClr val="accent1"/>
            </a:solidFill>
            <a:prstDash val="solid"/>
            <a:miter lim="800000"/>
          </a:ln>
          <a:effectLst/>
        </p:spPr>
        <p:txBody>
          <a:bodyPr rtlCol="0" anchor="ctr"/>
          <a:lstStyle/>
          <a:p>
            <a:pPr algn="ctr" defTabSz="914400" hangingPunct="1">
              <a:lnSpc>
                <a:spcPct val="100000"/>
              </a:lnSpc>
            </a:pPr>
            <a:r>
              <a:rPr lang="en-US" sz="3200" kern="1200" dirty="0">
                <a:solidFill>
                  <a:prstClr val="black"/>
                </a:solidFill>
                <a:latin typeface="Calibri" panose="020F0502020204030204"/>
                <a:ea typeface=""/>
                <a:cs typeface=""/>
              </a:rPr>
              <a:t>Ops</a:t>
            </a:r>
          </a:p>
        </p:txBody>
      </p:sp>
      <p:sp>
        <p:nvSpPr>
          <p:cNvPr id="11" name="Title 1"/>
          <p:cNvSpPr txBox="1">
            <a:spLocks/>
          </p:cNvSpPr>
          <p:nvPr/>
        </p:nvSpPr>
        <p:spPr>
          <a:xfrm>
            <a:off x="2764971" y="1287834"/>
            <a:ext cx="18854058" cy="543646"/>
          </a:xfrm>
          <a:prstGeom prst="rect">
            <a:avLst/>
          </a:prstGeom>
        </p:spPr>
        <p:txBody>
          <a:bodyPr/>
          <a:lstStyle>
            <a:lvl1pPr marL="0" marR="0" indent="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1pPr>
            <a:lvl2pPr marL="0" marR="0" indent="2286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2pPr>
            <a:lvl3pPr marL="0" marR="0" indent="4572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3pPr>
            <a:lvl4pPr marL="0" marR="0" indent="6858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4pPr>
            <a:lvl5pPr marL="0" marR="0" indent="9144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5pPr>
            <a:lvl6pPr marL="0" marR="0" indent="11430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6pPr>
            <a:lvl7pPr marL="0" marR="0" indent="13716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7pPr>
            <a:lvl8pPr marL="0" marR="0" indent="16002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8pPr>
            <a:lvl9pPr marL="0" marR="0" indent="18288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9pPr>
          </a:lstStyle>
          <a:p>
            <a:r>
              <a:rPr lang="en-US" dirty="0"/>
              <a:t>This Requires Cultural Change</a:t>
            </a:r>
          </a:p>
        </p:txBody>
      </p:sp>
      <p:sp>
        <p:nvSpPr>
          <p:cNvPr id="31" name="Oval 30"/>
          <p:cNvSpPr/>
          <p:nvPr/>
        </p:nvSpPr>
        <p:spPr>
          <a:xfrm>
            <a:off x="1801979" y="5012795"/>
            <a:ext cx="5441088" cy="5440680"/>
          </a:xfrm>
          <a:prstGeom prst="ellipse">
            <a:avLst/>
          </a:prstGeom>
          <a:solidFill>
            <a:schemeClr val="bg1">
              <a:alpha val="34000"/>
            </a:schemeClr>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
                <a:cs typeface=""/>
              </a:rPr>
              <a:t>Dev</a:t>
            </a:r>
            <a:endParaRPr kumimoji="0" lang="en-US" sz="1800" b="0" i="0" u="none" strike="noStrike" kern="1200" cap="none" spc="0" normalizeH="0" baseline="0" noProof="0" dirty="0">
              <a:ln>
                <a:noFill/>
              </a:ln>
              <a:solidFill>
                <a:prstClr val="black"/>
              </a:solidFill>
              <a:effectLst/>
              <a:uLnTx/>
              <a:uFillTx/>
              <a:latin typeface="Calibri" panose="020F0502020204030204"/>
              <a:ea typeface=""/>
              <a:cs typeface=""/>
            </a:endParaRPr>
          </a:p>
        </p:txBody>
      </p:sp>
      <p:sp>
        <p:nvSpPr>
          <p:cNvPr id="7" name="Oval 6"/>
          <p:cNvSpPr/>
          <p:nvPr/>
        </p:nvSpPr>
        <p:spPr>
          <a:xfrm>
            <a:off x="9471456" y="5012795"/>
            <a:ext cx="5441088" cy="5440680"/>
          </a:xfrm>
          <a:prstGeom prst="ellipse">
            <a:avLst/>
          </a:prstGeom>
          <a:solidFill>
            <a:schemeClr val="bg2">
              <a:lumMod val="90000"/>
              <a:alpha val="34000"/>
            </a:schemeClr>
          </a:solidFill>
          <a:ln w="12700" cap="flat" cmpd="sng" algn="ctr">
            <a:solidFill>
              <a:schemeClr val="tx1">
                <a:lumMod val="75000"/>
                <a:lumOff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
                <a:cs typeface=""/>
              </a:rPr>
              <a:t>DevOps</a:t>
            </a:r>
          </a:p>
        </p:txBody>
      </p:sp>
      <p:sp>
        <p:nvSpPr>
          <p:cNvPr id="2" name="TextBox 1"/>
          <p:cNvSpPr txBox="1"/>
          <p:nvPr/>
        </p:nvSpPr>
        <p:spPr>
          <a:xfrm>
            <a:off x="10489611" y="4983745"/>
            <a:ext cx="3404778" cy="62088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1828800" rtl="0" fontAlgn="auto" latinLnBrk="0" hangingPunct="0">
              <a:lnSpc>
                <a:spcPct val="80000"/>
              </a:lnSpc>
              <a:spcBef>
                <a:spcPts val="0"/>
              </a:spcBef>
              <a:spcAft>
                <a:spcPts val="0"/>
              </a:spcAft>
              <a:buClrTx/>
              <a:buSzTx/>
              <a:buFontTx/>
              <a:buNone/>
              <a:tabLst/>
            </a:pPr>
            <a:r>
              <a:rPr kumimoji="0" lang="en-US" sz="49600" b="0" i="0" u="none" strike="noStrike" cap="none" spc="0" normalizeH="0" baseline="0" dirty="0">
                <a:ln>
                  <a:noFill/>
                </a:ln>
                <a:solidFill>
                  <a:srgbClr val="FF0000"/>
                </a:solidFill>
                <a:effectLst/>
                <a:uFillTx/>
                <a:latin typeface="+mn-lt"/>
                <a:ea typeface="+mn-ea"/>
                <a:cs typeface="+mn-cs"/>
                <a:sym typeface="Calibri"/>
              </a:rPr>
              <a:t>X</a:t>
            </a:r>
          </a:p>
        </p:txBody>
      </p:sp>
    </p:spTree>
    <p:extLst>
      <p:ext uri="{BB962C8B-B14F-4D97-AF65-F5344CB8AC3E}">
        <p14:creationId xmlns:p14="http://schemas.microsoft.com/office/powerpoint/2010/main" val="18502879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32"/>
          <p:cNvSpPr/>
          <p:nvPr/>
        </p:nvSpPr>
        <p:spPr>
          <a:xfrm>
            <a:off x="10872441" y="5041845"/>
            <a:ext cx="5441088" cy="5440680"/>
          </a:xfrm>
          <a:prstGeom prst="ellipse">
            <a:avLst/>
          </a:prstGeom>
          <a:solidFill>
            <a:schemeClr val="bg1">
              <a:alpha val="34000"/>
            </a:schemeClr>
          </a:solidFill>
          <a:ln w="12700" cap="flat" cmpd="sng" algn="ctr">
            <a:solidFill>
              <a:schemeClr val="accent1"/>
            </a:solidFill>
            <a:prstDash val="solid"/>
            <a:miter lim="800000"/>
          </a:ln>
          <a:effectLst/>
        </p:spPr>
        <p:txBody>
          <a:bodyPr rtlCol="0" anchor="ctr"/>
          <a:lstStyle/>
          <a:p>
            <a:pPr algn="ctr" defTabSz="914400" hangingPunct="1">
              <a:lnSpc>
                <a:spcPct val="100000"/>
              </a:lnSpc>
            </a:pPr>
            <a:r>
              <a:rPr lang="en-US" sz="3200" kern="1200" dirty="0">
                <a:solidFill>
                  <a:prstClr val="black"/>
                </a:solidFill>
                <a:latin typeface="Calibri" panose="020F0502020204030204"/>
                <a:ea typeface=""/>
                <a:cs typeface=""/>
              </a:rPr>
              <a:t>Ops</a:t>
            </a:r>
          </a:p>
        </p:txBody>
      </p:sp>
      <p:sp>
        <p:nvSpPr>
          <p:cNvPr id="11" name="Title 1"/>
          <p:cNvSpPr txBox="1">
            <a:spLocks/>
          </p:cNvSpPr>
          <p:nvPr/>
        </p:nvSpPr>
        <p:spPr>
          <a:xfrm>
            <a:off x="2764971" y="1287834"/>
            <a:ext cx="18854058" cy="543646"/>
          </a:xfrm>
          <a:prstGeom prst="rect">
            <a:avLst/>
          </a:prstGeom>
        </p:spPr>
        <p:txBody>
          <a:bodyPr/>
          <a:lstStyle>
            <a:lvl1pPr marL="0" marR="0" indent="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1pPr>
            <a:lvl2pPr marL="0" marR="0" indent="2286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2pPr>
            <a:lvl3pPr marL="0" marR="0" indent="4572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3pPr>
            <a:lvl4pPr marL="0" marR="0" indent="6858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4pPr>
            <a:lvl5pPr marL="0" marR="0" indent="9144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5pPr>
            <a:lvl6pPr marL="0" marR="0" indent="11430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6pPr>
            <a:lvl7pPr marL="0" marR="0" indent="13716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7pPr>
            <a:lvl8pPr marL="0" marR="0" indent="16002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8pPr>
            <a:lvl9pPr marL="0" marR="0" indent="18288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9pPr>
          </a:lstStyle>
          <a:p>
            <a:r>
              <a:rPr lang="en-US" dirty="0"/>
              <a:t>This Requires Cultural Change</a:t>
            </a:r>
          </a:p>
        </p:txBody>
      </p:sp>
      <p:sp>
        <p:nvSpPr>
          <p:cNvPr id="31" name="Oval 30"/>
          <p:cNvSpPr/>
          <p:nvPr/>
        </p:nvSpPr>
        <p:spPr>
          <a:xfrm>
            <a:off x="7243067" y="5012795"/>
            <a:ext cx="5441088" cy="5440680"/>
          </a:xfrm>
          <a:prstGeom prst="ellipse">
            <a:avLst/>
          </a:prstGeom>
          <a:solidFill>
            <a:schemeClr val="bg1">
              <a:alpha val="34000"/>
            </a:schemeClr>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
                <a:cs typeface=""/>
              </a:rPr>
              <a:t>Dev</a:t>
            </a:r>
            <a:endParaRPr kumimoji="0" lang="en-US" sz="1800" b="0" i="0" u="none" strike="noStrike" kern="1200" cap="none" spc="0" normalizeH="0" baseline="0" noProof="0" dirty="0">
              <a:ln>
                <a:noFill/>
              </a:ln>
              <a:solidFill>
                <a:prstClr val="black"/>
              </a:solidFill>
              <a:effectLst/>
              <a:uLnTx/>
              <a:uFillTx/>
              <a:latin typeface="Calibri" panose="020F0502020204030204"/>
              <a:ea typeface=""/>
              <a:cs typeface=""/>
            </a:endParaRPr>
          </a:p>
        </p:txBody>
      </p:sp>
      <p:sp>
        <p:nvSpPr>
          <p:cNvPr id="2" name="TextBox 1"/>
          <p:cNvSpPr txBox="1"/>
          <p:nvPr/>
        </p:nvSpPr>
        <p:spPr>
          <a:xfrm>
            <a:off x="10489611" y="4983745"/>
            <a:ext cx="3404778" cy="62088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1828800" rtl="0" fontAlgn="auto" latinLnBrk="0" hangingPunct="0">
              <a:lnSpc>
                <a:spcPct val="80000"/>
              </a:lnSpc>
              <a:spcBef>
                <a:spcPts val="0"/>
              </a:spcBef>
              <a:spcAft>
                <a:spcPts val="0"/>
              </a:spcAft>
              <a:buClrTx/>
              <a:buSzTx/>
              <a:buFontTx/>
              <a:buNone/>
              <a:tabLst/>
            </a:pPr>
            <a:r>
              <a:rPr kumimoji="0" lang="en-US" sz="49600" b="0" i="0" u="none" strike="noStrike" cap="none" spc="0" normalizeH="0" baseline="0" dirty="0">
                <a:ln>
                  <a:noFill/>
                </a:ln>
                <a:solidFill>
                  <a:srgbClr val="FF0000"/>
                </a:solidFill>
                <a:effectLst/>
                <a:uFillTx/>
                <a:latin typeface="+mn-lt"/>
                <a:ea typeface="+mn-ea"/>
                <a:cs typeface="+mn-cs"/>
                <a:sym typeface="Calibri"/>
              </a:rPr>
              <a:t>X</a:t>
            </a:r>
          </a:p>
        </p:txBody>
      </p:sp>
      <p:sp>
        <p:nvSpPr>
          <p:cNvPr id="8" name="TextBox 7"/>
          <p:cNvSpPr txBox="1"/>
          <p:nvPr/>
        </p:nvSpPr>
        <p:spPr>
          <a:xfrm rot="20055117">
            <a:off x="12491459" y="7074494"/>
            <a:ext cx="1300356" cy="76944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chemeClr val="accent1"/>
                </a:solidFill>
                <a:effectLst/>
                <a:uLnTx/>
                <a:uFillTx/>
                <a:latin typeface="Segoe Script" panose="030B0504020000000003" pitchFamily="66" charset="0"/>
                <a:ea typeface=""/>
                <a:cs typeface=""/>
              </a:rPr>
              <a:t>Dev</a:t>
            </a:r>
          </a:p>
        </p:txBody>
      </p:sp>
    </p:spTree>
    <p:extLst>
      <p:ext uri="{BB962C8B-B14F-4D97-AF65-F5344CB8AC3E}">
        <p14:creationId xmlns:p14="http://schemas.microsoft.com/office/powerpoint/2010/main" val="257268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2764971" y="1287834"/>
            <a:ext cx="18854058" cy="543646"/>
          </a:xfrm>
          <a:prstGeom prst="rect">
            <a:avLst/>
          </a:prstGeom>
        </p:spPr>
        <p:txBody>
          <a:bodyPr/>
          <a:lstStyle>
            <a:lvl1pPr marL="0" marR="0" indent="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1pPr>
            <a:lvl2pPr marL="0" marR="0" indent="2286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2pPr>
            <a:lvl3pPr marL="0" marR="0" indent="4572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3pPr>
            <a:lvl4pPr marL="0" marR="0" indent="6858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4pPr>
            <a:lvl5pPr marL="0" marR="0" indent="9144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5pPr>
            <a:lvl6pPr marL="0" marR="0" indent="11430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6pPr>
            <a:lvl7pPr marL="0" marR="0" indent="13716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7pPr>
            <a:lvl8pPr marL="0" marR="0" indent="16002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8pPr>
            <a:lvl9pPr marL="0" marR="0" indent="1828800" algn="ctr" defTabSz="825500" rtl="0" eaLnBrk="1" latinLnBrk="0" hangingPunct="1">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9pPr>
          </a:lstStyle>
          <a:p>
            <a:r>
              <a:rPr lang="en-US" dirty="0"/>
              <a:t>This Requires Cultural Change</a:t>
            </a:r>
          </a:p>
        </p:txBody>
      </p:sp>
      <p:grpSp>
        <p:nvGrpSpPr>
          <p:cNvPr id="2" name="Group 1"/>
          <p:cNvGrpSpPr/>
          <p:nvPr/>
        </p:nvGrpSpPr>
        <p:grpSpPr>
          <a:xfrm>
            <a:off x="6330619" y="3872225"/>
            <a:ext cx="8951207" cy="2281140"/>
            <a:chOff x="3493547" y="5012795"/>
            <a:chExt cx="8951207" cy="2281140"/>
          </a:xfrm>
        </p:grpSpPr>
        <p:sp>
          <p:nvSpPr>
            <p:cNvPr id="31" name="Oval 30"/>
            <p:cNvSpPr/>
            <p:nvPr/>
          </p:nvSpPr>
          <p:spPr>
            <a:xfrm>
              <a:off x="6899413" y="5012795"/>
              <a:ext cx="2244587" cy="2281140"/>
            </a:xfrm>
            <a:prstGeom prst="ellipse">
              <a:avLst/>
            </a:prstGeom>
            <a:solidFill>
              <a:schemeClr val="bg1">
                <a:alpha val="34000"/>
              </a:schemeClr>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
                  <a:cs typeface=""/>
                </a:rPr>
                <a:t>Dev</a:t>
              </a:r>
              <a:endParaRPr kumimoji="0" lang="en-US" sz="1800" b="0" i="0" u="none" strike="noStrike" kern="1200" cap="none" spc="0" normalizeH="0" baseline="0" noProof="0" dirty="0">
                <a:ln>
                  <a:noFill/>
                </a:ln>
                <a:solidFill>
                  <a:prstClr val="black"/>
                </a:solidFill>
                <a:effectLst/>
                <a:uLnTx/>
                <a:uFillTx/>
                <a:latin typeface="Calibri" panose="020F0502020204030204"/>
                <a:ea typeface=""/>
                <a:cs typeface=""/>
              </a:endParaRPr>
            </a:p>
          </p:txBody>
        </p:sp>
        <p:sp>
          <p:nvSpPr>
            <p:cNvPr id="7" name="Oval 6"/>
            <p:cNvSpPr/>
            <p:nvPr/>
          </p:nvSpPr>
          <p:spPr>
            <a:xfrm>
              <a:off x="8561636" y="5012795"/>
              <a:ext cx="2244587" cy="2281140"/>
            </a:xfrm>
            <a:prstGeom prst="ellipse">
              <a:avLst/>
            </a:prstGeom>
            <a:solidFill>
              <a:schemeClr val="bg1">
                <a:alpha val="34000"/>
              </a:schemeClr>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
                  <a:cs typeface=""/>
                </a:rPr>
                <a:t>QA</a:t>
              </a:r>
              <a:endParaRPr kumimoji="0" lang="en-US" sz="1800" b="0" i="0" u="none" strike="noStrike" kern="1200" cap="none" spc="0" normalizeH="0" baseline="0" noProof="0" dirty="0">
                <a:ln>
                  <a:noFill/>
                </a:ln>
                <a:solidFill>
                  <a:prstClr val="black"/>
                </a:solidFill>
                <a:effectLst/>
                <a:uLnTx/>
                <a:uFillTx/>
                <a:latin typeface="Calibri" panose="020F0502020204030204"/>
                <a:ea typeface=""/>
                <a:cs typeface=""/>
              </a:endParaRPr>
            </a:p>
          </p:txBody>
        </p:sp>
        <p:sp>
          <p:nvSpPr>
            <p:cNvPr id="8" name="Oval 7"/>
            <p:cNvSpPr/>
            <p:nvPr/>
          </p:nvSpPr>
          <p:spPr>
            <a:xfrm>
              <a:off x="5182910" y="5012795"/>
              <a:ext cx="2244587" cy="2281140"/>
            </a:xfrm>
            <a:prstGeom prst="ellipse">
              <a:avLst/>
            </a:prstGeom>
            <a:solidFill>
              <a:schemeClr val="bg1">
                <a:alpha val="34000"/>
              </a:schemeClr>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200" kern="1200" dirty="0">
                  <a:solidFill>
                    <a:prstClr val="black"/>
                  </a:solidFill>
                  <a:latin typeface="Calibri" panose="020F0502020204030204"/>
                  <a:ea typeface=""/>
                  <a:cs typeface=""/>
                </a:rPr>
                <a:t>BA</a:t>
              </a:r>
              <a:endParaRPr kumimoji="0" lang="en-US" sz="1800" b="0" i="0" u="none" strike="noStrike" kern="1200" cap="none" spc="0" normalizeH="0" baseline="0" noProof="0" dirty="0">
                <a:ln>
                  <a:noFill/>
                </a:ln>
                <a:solidFill>
                  <a:prstClr val="black"/>
                </a:solidFill>
                <a:effectLst/>
                <a:uLnTx/>
                <a:uFillTx/>
                <a:latin typeface="Calibri" panose="020F0502020204030204"/>
                <a:ea typeface=""/>
                <a:cs typeface=""/>
              </a:endParaRPr>
            </a:p>
          </p:txBody>
        </p:sp>
        <p:sp>
          <p:nvSpPr>
            <p:cNvPr id="9" name="Oval 8"/>
            <p:cNvSpPr/>
            <p:nvPr/>
          </p:nvSpPr>
          <p:spPr>
            <a:xfrm>
              <a:off x="3493547" y="5012795"/>
              <a:ext cx="2244587" cy="2281140"/>
            </a:xfrm>
            <a:prstGeom prst="ellipse">
              <a:avLst/>
            </a:prstGeom>
            <a:solidFill>
              <a:schemeClr val="bg1">
                <a:alpha val="34000"/>
              </a:schemeClr>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
                  <a:cs typeface=""/>
                </a:rPr>
                <a:t>PO</a:t>
              </a:r>
              <a:endParaRPr kumimoji="0" lang="en-US" sz="1800" b="0" i="0" u="none" strike="noStrike" kern="1200" cap="none" spc="0" normalizeH="0" baseline="0" noProof="0" dirty="0">
                <a:ln>
                  <a:noFill/>
                </a:ln>
                <a:solidFill>
                  <a:prstClr val="black"/>
                </a:solidFill>
                <a:effectLst/>
                <a:uLnTx/>
                <a:uFillTx/>
                <a:latin typeface="Calibri" panose="020F0502020204030204"/>
                <a:ea typeface=""/>
                <a:cs typeface=""/>
              </a:endParaRPr>
            </a:p>
          </p:txBody>
        </p:sp>
        <p:sp>
          <p:nvSpPr>
            <p:cNvPr id="10" name="Oval 9"/>
            <p:cNvSpPr/>
            <p:nvPr/>
          </p:nvSpPr>
          <p:spPr>
            <a:xfrm>
              <a:off x="10200167" y="5012795"/>
              <a:ext cx="2244587" cy="2281140"/>
            </a:xfrm>
            <a:prstGeom prst="ellipse">
              <a:avLst/>
            </a:prstGeom>
            <a:solidFill>
              <a:schemeClr val="bg1">
                <a:alpha val="34000"/>
              </a:schemeClr>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
                  <a:cs typeface=""/>
                </a:rPr>
                <a:t>Ops</a:t>
              </a:r>
              <a:endParaRPr kumimoji="0" lang="en-US" sz="1800" b="0" i="0" u="none" strike="noStrike" kern="1200" cap="none" spc="0" normalizeH="0" baseline="0" noProof="0" dirty="0">
                <a:ln>
                  <a:noFill/>
                </a:ln>
                <a:solidFill>
                  <a:prstClr val="black"/>
                </a:solidFill>
                <a:effectLst/>
                <a:uLnTx/>
                <a:uFillTx/>
                <a:latin typeface="Calibri" panose="020F0502020204030204"/>
                <a:ea typeface=""/>
                <a:cs typeface=""/>
              </a:endParaRPr>
            </a:p>
          </p:txBody>
        </p:sp>
      </p:grpSp>
      <p:grpSp>
        <p:nvGrpSpPr>
          <p:cNvPr id="12" name="Group 11"/>
          <p:cNvGrpSpPr/>
          <p:nvPr/>
        </p:nvGrpSpPr>
        <p:grpSpPr>
          <a:xfrm>
            <a:off x="6330619" y="7053540"/>
            <a:ext cx="8951207" cy="2281140"/>
            <a:chOff x="3493547" y="5012795"/>
            <a:chExt cx="8951207" cy="2281140"/>
          </a:xfrm>
        </p:grpSpPr>
        <p:sp>
          <p:nvSpPr>
            <p:cNvPr id="13" name="Oval 12"/>
            <p:cNvSpPr/>
            <p:nvPr/>
          </p:nvSpPr>
          <p:spPr>
            <a:xfrm>
              <a:off x="6899413" y="5012795"/>
              <a:ext cx="2244587" cy="2281140"/>
            </a:xfrm>
            <a:prstGeom prst="ellipse">
              <a:avLst/>
            </a:prstGeom>
            <a:solidFill>
              <a:schemeClr val="bg1">
                <a:alpha val="34000"/>
              </a:schemeClr>
            </a:solidFill>
            <a:ln w="12700" cap="flat" cmpd="sng" algn="ctr">
              <a:solidFill>
                <a:schemeClr val="tx1">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
                  <a:cs typeface=""/>
                </a:rPr>
                <a:t>Dev</a:t>
              </a:r>
              <a:endParaRPr kumimoji="0" lang="en-US" sz="1800" b="0" i="0" u="none" strike="noStrike" kern="1200" cap="none" spc="0" normalizeH="0" baseline="0" noProof="0" dirty="0">
                <a:ln>
                  <a:noFill/>
                </a:ln>
                <a:solidFill>
                  <a:prstClr val="black"/>
                </a:solidFill>
                <a:effectLst/>
                <a:uLnTx/>
                <a:uFillTx/>
                <a:latin typeface="Calibri" panose="020F0502020204030204"/>
                <a:ea typeface=""/>
                <a:cs typeface=""/>
              </a:endParaRPr>
            </a:p>
          </p:txBody>
        </p:sp>
        <p:sp>
          <p:nvSpPr>
            <p:cNvPr id="14" name="Oval 13"/>
            <p:cNvSpPr/>
            <p:nvPr/>
          </p:nvSpPr>
          <p:spPr>
            <a:xfrm>
              <a:off x="8561636" y="5012795"/>
              <a:ext cx="2244587" cy="2281140"/>
            </a:xfrm>
            <a:prstGeom prst="ellipse">
              <a:avLst/>
            </a:prstGeom>
            <a:solidFill>
              <a:schemeClr val="bg1">
                <a:alpha val="34000"/>
              </a:schemeClr>
            </a:solidFill>
            <a:ln w="12700" cap="flat" cmpd="sng" algn="ctr">
              <a:solidFill>
                <a:schemeClr val="tx1">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
                  <a:cs typeface=""/>
                </a:rPr>
                <a:t>QA</a:t>
              </a:r>
              <a:endParaRPr kumimoji="0" lang="en-US" sz="1800" b="0" i="0" u="none" strike="noStrike" kern="1200" cap="none" spc="0" normalizeH="0" baseline="0" noProof="0" dirty="0">
                <a:ln>
                  <a:noFill/>
                </a:ln>
                <a:solidFill>
                  <a:prstClr val="black"/>
                </a:solidFill>
                <a:effectLst/>
                <a:uLnTx/>
                <a:uFillTx/>
                <a:latin typeface="Calibri" panose="020F0502020204030204"/>
                <a:ea typeface=""/>
                <a:cs typeface=""/>
              </a:endParaRPr>
            </a:p>
          </p:txBody>
        </p:sp>
        <p:sp>
          <p:nvSpPr>
            <p:cNvPr id="15" name="Oval 14"/>
            <p:cNvSpPr/>
            <p:nvPr/>
          </p:nvSpPr>
          <p:spPr>
            <a:xfrm>
              <a:off x="5182910" y="5012795"/>
              <a:ext cx="2244587" cy="2281140"/>
            </a:xfrm>
            <a:prstGeom prst="ellipse">
              <a:avLst/>
            </a:prstGeom>
            <a:solidFill>
              <a:schemeClr val="bg1">
                <a:alpha val="34000"/>
              </a:schemeClr>
            </a:solidFill>
            <a:ln w="12700" cap="flat" cmpd="sng" algn="ctr">
              <a:solidFill>
                <a:schemeClr val="tx1">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200" kern="1200" dirty="0">
                  <a:solidFill>
                    <a:prstClr val="black"/>
                  </a:solidFill>
                  <a:latin typeface="Calibri" panose="020F0502020204030204"/>
                  <a:ea typeface=""/>
                  <a:cs typeface=""/>
                </a:rPr>
                <a:t>BA</a:t>
              </a:r>
              <a:endParaRPr kumimoji="0" lang="en-US" sz="1800" b="0" i="0" u="none" strike="noStrike" kern="1200" cap="none" spc="0" normalizeH="0" baseline="0" noProof="0" dirty="0">
                <a:ln>
                  <a:noFill/>
                </a:ln>
                <a:solidFill>
                  <a:prstClr val="black"/>
                </a:solidFill>
                <a:effectLst/>
                <a:uLnTx/>
                <a:uFillTx/>
                <a:latin typeface="Calibri" panose="020F0502020204030204"/>
                <a:ea typeface=""/>
                <a:cs typeface=""/>
              </a:endParaRPr>
            </a:p>
          </p:txBody>
        </p:sp>
        <p:sp>
          <p:nvSpPr>
            <p:cNvPr id="16" name="Oval 15"/>
            <p:cNvSpPr/>
            <p:nvPr/>
          </p:nvSpPr>
          <p:spPr>
            <a:xfrm>
              <a:off x="3493547" y="5012795"/>
              <a:ext cx="2244587" cy="2281140"/>
            </a:xfrm>
            <a:prstGeom prst="ellipse">
              <a:avLst/>
            </a:prstGeom>
            <a:solidFill>
              <a:schemeClr val="bg1">
                <a:alpha val="34000"/>
              </a:schemeClr>
            </a:solidFill>
            <a:ln w="12700" cap="flat" cmpd="sng" algn="ctr">
              <a:solidFill>
                <a:schemeClr val="tx1">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
                  <a:cs typeface=""/>
                </a:rPr>
                <a:t>PO</a:t>
              </a:r>
              <a:endParaRPr kumimoji="0" lang="en-US" sz="1800" b="0" i="0" u="none" strike="noStrike" kern="1200" cap="none" spc="0" normalizeH="0" baseline="0" noProof="0" dirty="0">
                <a:ln>
                  <a:noFill/>
                </a:ln>
                <a:solidFill>
                  <a:prstClr val="black"/>
                </a:solidFill>
                <a:effectLst/>
                <a:uLnTx/>
                <a:uFillTx/>
                <a:latin typeface="Calibri" panose="020F0502020204030204"/>
                <a:ea typeface=""/>
                <a:cs typeface=""/>
              </a:endParaRPr>
            </a:p>
          </p:txBody>
        </p:sp>
        <p:sp>
          <p:nvSpPr>
            <p:cNvPr id="17" name="Oval 16"/>
            <p:cNvSpPr/>
            <p:nvPr/>
          </p:nvSpPr>
          <p:spPr>
            <a:xfrm>
              <a:off x="10200167" y="5012795"/>
              <a:ext cx="2244587" cy="2281140"/>
            </a:xfrm>
            <a:prstGeom prst="ellipse">
              <a:avLst/>
            </a:prstGeom>
            <a:solidFill>
              <a:schemeClr val="bg1">
                <a:alpha val="34000"/>
              </a:schemeClr>
            </a:solidFill>
            <a:ln w="12700" cap="flat" cmpd="sng" algn="ctr">
              <a:solidFill>
                <a:schemeClr val="tx1">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
                  <a:cs typeface=""/>
                </a:rPr>
                <a:t>Ops</a:t>
              </a:r>
              <a:endParaRPr kumimoji="0" lang="en-US" sz="1800" b="0" i="0" u="none" strike="noStrike" kern="1200" cap="none" spc="0" normalizeH="0" baseline="0" noProof="0" dirty="0">
                <a:ln>
                  <a:noFill/>
                </a:ln>
                <a:solidFill>
                  <a:prstClr val="black"/>
                </a:solidFill>
                <a:effectLst/>
                <a:uLnTx/>
                <a:uFillTx/>
                <a:latin typeface="Calibri" panose="020F0502020204030204"/>
                <a:ea typeface=""/>
                <a:cs typeface=""/>
              </a:endParaRPr>
            </a:p>
          </p:txBody>
        </p:sp>
      </p:grpSp>
      <p:sp>
        <p:nvSpPr>
          <p:cNvPr id="18" name="TextBox 17"/>
          <p:cNvSpPr txBox="1"/>
          <p:nvPr/>
        </p:nvSpPr>
        <p:spPr>
          <a:xfrm>
            <a:off x="3218736" y="4720407"/>
            <a:ext cx="2747483" cy="5847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ea typeface=""/>
                <a:cs typeface=""/>
              </a:rPr>
              <a:t>Feature Team</a:t>
            </a:r>
            <a:r>
              <a:rPr kumimoji="0" lang="en-US" sz="3200" b="0" i="0" u="none" strike="noStrike" kern="1200" cap="none" spc="0" normalizeH="0" noProof="0" dirty="0">
                <a:ln>
                  <a:noFill/>
                </a:ln>
                <a:solidFill>
                  <a:prstClr val="black"/>
                </a:solidFill>
                <a:effectLst/>
                <a:uLnTx/>
                <a:uFillTx/>
                <a:ea typeface=""/>
                <a:cs typeface=""/>
              </a:rPr>
              <a:t> 1</a:t>
            </a:r>
            <a:endParaRPr kumimoji="0" lang="en-US" sz="3200" b="0" i="0" u="none" strike="noStrike" kern="1200" cap="none" spc="0" normalizeH="0" baseline="0" noProof="0" dirty="0">
              <a:ln>
                <a:noFill/>
              </a:ln>
              <a:solidFill>
                <a:prstClr val="black"/>
              </a:solidFill>
              <a:effectLst/>
              <a:uLnTx/>
              <a:uFillTx/>
              <a:ea typeface=""/>
              <a:cs typeface=""/>
            </a:endParaRPr>
          </a:p>
        </p:txBody>
      </p:sp>
      <p:sp>
        <p:nvSpPr>
          <p:cNvPr id="19" name="TextBox 18"/>
          <p:cNvSpPr txBox="1"/>
          <p:nvPr/>
        </p:nvSpPr>
        <p:spPr>
          <a:xfrm>
            <a:off x="3218736" y="7936698"/>
            <a:ext cx="2747483" cy="5847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ea typeface=""/>
                <a:cs typeface=""/>
              </a:rPr>
              <a:t>Feature Team</a:t>
            </a:r>
            <a:r>
              <a:rPr kumimoji="0" lang="en-US" sz="3200" b="0" i="0" u="none" strike="noStrike" kern="1200" cap="none" spc="0" normalizeH="0" noProof="0" dirty="0">
                <a:ln>
                  <a:noFill/>
                </a:ln>
                <a:solidFill>
                  <a:prstClr val="black"/>
                </a:solidFill>
                <a:effectLst/>
                <a:uLnTx/>
                <a:uFillTx/>
                <a:ea typeface=""/>
                <a:cs typeface=""/>
              </a:rPr>
              <a:t> 2</a:t>
            </a:r>
            <a:endParaRPr kumimoji="0" lang="en-US" sz="3200" b="0" i="0" u="none" strike="noStrike" kern="1200" cap="none" spc="0" normalizeH="0" baseline="0" noProof="0" dirty="0">
              <a:ln>
                <a:noFill/>
              </a:ln>
              <a:solidFill>
                <a:prstClr val="black"/>
              </a:solidFill>
              <a:effectLst/>
              <a:uLnTx/>
              <a:uFillTx/>
              <a:ea typeface=""/>
              <a:cs typeface=""/>
            </a:endParaRPr>
          </a:p>
        </p:txBody>
      </p:sp>
    </p:spTree>
    <p:extLst>
      <p:ext uri="{BB962C8B-B14F-4D97-AF65-F5344CB8AC3E}">
        <p14:creationId xmlns:p14="http://schemas.microsoft.com/office/powerpoint/2010/main" val="361985560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305309" y="4049486"/>
            <a:ext cx="10797950" cy="2442836"/>
          </a:xfrm>
        </p:spPr>
        <p:txBody>
          <a:bodyPr/>
          <a:lstStyle/>
          <a:p>
            <a:r>
              <a:rPr lang="en-US" dirty="0"/>
              <a:t>Transforming IT</a:t>
            </a:r>
            <a:endParaRPr lang="en-US" sz="5400" dirty="0"/>
          </a:p>
        </p:txBody>
      </p:sp>
      <p:sp>
        <p:nvSpPr>
          <p:cNvPr id="5" name="Text Placeholder 4"/>
          <p:cNvSpPr>
            <a:spLocks noGrp="1"/>
          </p:cNvSpPr>
          <p:nvPr>
            <p:ph type="body" sz="quarter" idx="14"/>
          </p:nvPr>
        </p:nvSpPr>
        <p:spPr>
          <a:xfrm>
            <a:off x="10719891" y="7435495"/>
            <a:ext cx="11154768" cy="827919"/>
          </a:xfrm>
          <a:prstGeom prst="rect">
            <a:avLst/>
          </a:prstGeom>
        </p:spPr>
        <p:txBody>
          <a:bodyPr wrap="square">
            <a:spAutoFit/>
          </a:bodyPr>
          <a:lstStyle/>
          <a:p>
            <a:pPr>
              <a:lnSpc>
                <a:spcPct val="150000"/>
              </a:lnSpc>
            </a:pPr>
            <a:r>
              <a:rPr lang="en-US" sz="4000" dirty="0">
                <a:solidFill>
                  <a:schemeClr val="bg1"/>
                </a:solidFill>
                <a:ea typeface="Calibri" charset="0"/>
                <a:cs typeface="Calibri" charset="0"/>
              </a:rPr>
              <a:t>It Takes More Than DevOps</a:t>
            </a:r>
          </a:p>
        </p:txBody>
      </p:sp>
    </p:spTree>
    <p:extLst>
      <p:ext uri="{BB962C8B-B14F-4D97-AF65-F5344CB8AC3E}">
        <p14:creationId xmlns:p14="http://schemas.microsoft.com/office/powerpoint/2010/main" val="97377852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28"/>
          <p:cNvSpPr/>
          <p:nvPr/>
        </p:nvSpPr>
        <p:spPr>
          <a:xfrm>
            <a:off x="19518098" y="3718440"/>
            <a:ext cx="4237800" cy="3965400"/>
          </a:xfrm>
          <a:prstGeom prst="rect">
            <a:avLst/>
          </a:prstGeom>
          <a:solidFill>
            <a:schemeClr val="accent6"/>
          </a:solidFill>
          <a:ln>
            <a:noFill/>
          </a:ln>
          <a:effectLst>
            <a:outerShdw blurRad="241300" dist="38100" dir="10800000" algn="r" rotWithShape="0">
              <a:srgbClr val="000000">
                <a:alpha val="23920"/>
              </a:srgbClr>
            </a:outerShdw>
          </a:effectLst>
        </p:spPr>
        <p:txBody>
          <a:bodyPr spcFirstLastPara="1" wrap="square" lIns="504000" tIns="504000" rIns="504000" bIns="504000" anchor="t" anchorCtr="0">
            <a:noAutofit/>
          </a:bodyPr>
          <a:lstStyle/>
          <a:p>
            <a:endParaRPr sz="4000">
              <a:solidFill>
                <a:srgbClr val="3F3F3F"/>
              </a:solidFill>
              <a:latin typeface="Raleway ExtraBold"/>
              <a:ea typeface="Raleway ExtraBold"/>
              <a:cs typeface="Raleway ExtraBold"/>
              <a:sym typeface="Raleway ExtraBold"/>
            </a:endParaRPr>
          </a:p>
        </p:txBody>
      </p:sp>
      <p:sp>
        <p:nvSpPr>
          <p:cNvPr id="402" name="Google Shape;402;p28"/>
          <p:cNvSpPr/>
          <p:nvPr/>
        </p:nvSpPr>
        <p:spPr>
          <a:xfrm>
            <a:off x="600898" y="3718440"/>
            <a:ext cx="4237800" cy="3965400"/>
          </a:xfrm>
          <a:prstGeom prst="rect">
            <a:avLst/>
          </a:prstGeom>
          <a:solidFill>
            <a:schemeClr val="accent6"/>
          </a:solidFill>
          <a:ln>
            <a:noFill/>
          </a:ln>
          <a:effectLst>
            <a:outerShdw blurRad="241300" dist="38100" dir="10800000" algn="r" rotWithShape="0">
              <a:srgbClr val="000000">
                <a:alpha val="23920"/>
              </a:srgbClr>
            </a:outerShdw>
          </a:effectLst>
        </p:spPr>
        <p:txBody>
          <a:bodyPr spcFirstLastPara="1" wrap="square" lIns="504000" tIns="504000" rIns="504000" bIns="504000" anchor="t" anchorCtr="0">
            <a:noAutofit/>
          </a:bodyPr>
          <a:lstStyle/>
          <a:p>
            <a:endParaRPr sz="4000">
              <a:solidFill>
                <a:srgbClr val="3F3F3F"/>
              </a:solidFill>
              <a:latin typeface="Raleway ExtraBold"/>
              <a:ea typeface="Raleway ExtraBold"/>
              <a:cs typeface="Raleway ExtraBold"/>
              <a:sym typeface="Raleway ExtraBold"/>
            </a:endParaRPr>
          </a:p>
        </p:txBody>
      </p:sp>
      <p:sp>
        <p:nvSpPr>
          <p:cNvPr id="403" name="Google Shape;403;p28"/>
          <p:cNvSpPr txBox="1"/>
          <p:nvPr/>
        </p:nvSpPr>
        <p:spPr>
          <a:xfrm>
            <a:off x="1085850" y="1594850"/>
            <a:ext cx="14604600" cy="909000"/>
          </a:xfrm>
          <a:prstGeom prst="rect">
            <a:avLst/>
          </a:prstGeom>
          <a:noFill/>
          <a:ln>
            <a:noFill/>
          </a:ln>
        </p:spPr>
        <p:txBody>
          <a:bodyPr spcFirstLastPara="1" wrap="square" lIns="0" tIns="0" rIns="0" bIns="0" anchor="t" anchorCtr="0">
            <a:noAutofit/>
          </a:bodyPr>
          <a:lstStyle/>
          <a:p>
            <a:pPr lvl="0">
              <a:lnSpc>
                <a:spcPct val="115000"/>
              </a:lnSpc>
              <a:buSzPts val="1100"/>
            </a:pPr>
            <a:r>
              <a:rPr lang="en-GB" sz="4800" dirty="0">
                <a:solidFill>
                  <a:srgbClr val="FFFFFF"/>
                </a:solidFill>
                <a:latin typeface="Open Sans Light"/>
                <a:ea typeface="Open Sans Light"/>
                <a:cs typeface="Open Sans Light"/>
                <a:sym typeface="Open Sans Light"/>
              </a:rPr>
              <a:t>Components of Application Modernization</a:t>
            </a:r>
            <a:endParaRPr sz="6000" dirty="0">
              <a:solidFill>
                <a:srgbClr val="FFFFFF"/>
              </a:solidFill>
              <a:latin typeface="Open Sans Light"/>
              <a:ea typeface="Open Sans Light"/>
              <a:cs typeface="Open Sans Light"/>
              <a:sym typeface="Open Sans Light"/>
            </a:endParaRPr>
          </a:p>
        </p:txBody>
      </p:sp>
      <p:grpSp>
        <p:nvGrpSpPr>
          <p:cNvPr id="404" name="Google Shape;404;p28"/>
          <p:cNvGrpSpPr/>
          <p:nvPr/>
        </p:nvGrpSpPr>
        <p:grpSpPr>
          <a:xfrm>
            <a:off x="1085817" y="9287601"/>
            <a:ext cx="4237462" cy="1216374"/>
            <a:chOff x="542925" y="4937513"/>
            <a:chExt cx="3585600" cy="608187"/>
          </a:xfrm>
        </p:grpSpPr>
        <p:sp>
          <p:nvSpPr>
            <p:cNvPr id="405" name="Google Shape;405;p28"/>
            <p:cNvSpPr txBox="1"/>
            <p:nvPr/>
          </p:nvSpPr>
          <p:spPr>
            <a:xfrm>
              <a:off x="542925" y="5064800"/>
              <a:ext cx="3585600" cy="480900"/>
            </a:xfrm>
            <a:prstGeom prst="rect">
              <a:avLst/>
            </a:prstGeom>
            <a:noFill/>
            <a:ln>
              <a:noFill/>
            </a:ln>
          </p:spPr>
          <p:txBody>
            <a:bodyPr spcFirstLastPara="1" wrap="square" lIns="0" tIns="0" rIns="0" bIns="0" anchor="t" anchorCtr="0">
              <a:noAutofit/>
            </a:bodyPr>
            <a:lstStyle/>
            <a:p>
              <a:pPr lvl="0">
                <a:lnSpc>
                  <a:spcPct val="115000"/>
                </a:lnSpc>
                <a:buSzPts val="1100"/>
              </a:pPr>
              <a:r>
                <a:rPr lang="en-GB" sz="3600" dirty="0">
                  <a:solidFill>
                    <a:srgbClr val="FFFFFF"/>
                  </a:solidFill>
                  <a:latin typeface="Open Sans Light"/>
                  <a:ea typeface="Open Sans Light"/>
                  <a:cs typeface="Open Sans Light"/>
                  <a:sym typeface="Open Sans Light"/>
                </a:rPr>
                <a:t>Improving the way value is </a:t>
              </a:r>
              <a:r>
                <a:rPr lang="en-GB" sz="3600" b="1" dirty="0">
                  <a:solidFill>
                    <a:srgbClr val="FFFFFF"/>
                  </a:solidFill>
                  <a:latin typeface="Open Sans Light"/>
                  <a:ea typeface="Open Sans Light"/>
                  <a:cs typeface="Open Sans Light"/>
                  <a:sym typeface="Open Sans Light"/>
                </a:rPr>
                <a:t>delivered</a:t>
              </a:r>
            </a:p>
          </p:txBody>
        </p:sp>
        <p:cxnSp>
          <p:nvCxnSpPr>
            <p:cNvPr id="406" name="Google Shape;406;p28"/>
            <p:cNvCxnSpPr/>
            <p:nvPr/>
          </p:nvCxnSpPr>
          <p:spPr>
            <a:xfrm>
              <a:off x="542925" y="4937513"/>
              <a:ext cx="318000" cy="0"/>
            </a:xfrm>
            <a:prstGeom prst="straightConnector1">
              <a:avLst/>
            </a:prstGeom>
            <a:noFill/>
            <a:ln w="19050" cap="sq" cmpd="sng">
              <a:solidFill>
                <a:srgbClr val="FFFFFF"/>
              </a:solidFill>
              <a:prstDash val="solid"/>
              <a:miter lim="800000"/>
              <a:headEnd type="none" w="sm" len="sm"/>
              <a:tailEnd type="none" w="sm" len="sm"/>
            </a:ln>
          </p:spPr>
        </p:cxnSp>
      </p:grpSp>
      <p:grpSp>
        <p:nvGrpSpPr>
          <p:cNvPr id="407" name="Google Shape;407;p28"/>
          <p:cNvGrpSpPr/>
          <p:nvPr/>
        </p:nvGrpSpPr>
        <p:grpSpPr>
          <a:xfrm>
            <a:off x="7077441" y="9287601"/>
            <a:ext cx="4237462" cy="1216374"/>
            <a:chOff x="542925" y="4937513"/>
            <a:chExt cx="3585600" cy="608187"/>
          </a:xfrm>
        </p:grpSpPr>
        <p:sp>
          <p:nvSpPr>
            <p:cNvPr id="408" name="Google Shape;408;p28"/>
            <p:cNvSpPr txBox="1"/>
            <p:nvPr/>
          </p:nvSpPr>
          <p:spPr>
            <a:xfrm>
              <a:off x="542925" y="5064800"/>
              <a:ext cx="3585600" cy="480900"/>
            </a:xfrm>
            <a:prstGeom prst="rect">
              <a:avLst/>
            </a:prstGeom>
            <a:noFill/>
            <a:ln>
              <a:noFill/>
            </a:ln>
          </p:spPr>
          <p:txBody>
            <a:bodyPr spcFirstLastPara="1" wrap="square" lIns="0" tIns="0" rIns="0" bIns="0" anchor="t" anchorCtr="0">
              <a:noAutofit/>
            </a:bodyPr>
            <a:lstStyle/>
            <a:p>
              <a:pPr lvl="0">
                <a:lnSpc>
                  <a:spcPct val="115000"/>
                </a:lnSpc>
                <a:buSzPts val="1100"/>
              </a:pPr>
              <a:r>
                <a:rPr lang="en-GB" sz="3600" dirty="0">
                  <a:solidFill>
                    <a:schemeClr val="lt1"/>
                  </a:solidFill>
                  <a:latin typeface="Open Sans Light"/>
                  <a:ea typeface="Open Sans Light"/>
                  <a:cs typeface="Open Sans Light"/>
                  <a:sym typeface="Open Sans Light"/>
                </a:rPr>
                <a:t>Improving the way value is </a:t>
              </a:r>
              <a:r>
                <a:rPr lang="en-GB" sz="3600" b="1" dirty="0">
                  <a:solidFill>
                    <a:schemeClr val="lt1"/>
                  </a:solidFill>
                  <a:latin typeface="Open Sans Light"/>
                  <a:ea typeface="Open Sans Light"/>
                  <a:cs typeface="Open Sans Light"/>
                  <a:sym typeface="Open Sans Light"/>
                </a:rPr>
                <a:t>designed</a:t>
              </a:r>
            </a:p>
          </p:txBody>
        </p:sp>
        <p:cxnSp>
          <p:nvCxnSpPr>
            <p:cNvPr id="409" name="Google Shape;409;p28"/>
            <p:cNvCxnSpPr/>
            <p:nvPr/>
          </p:nvCxnSpPr>
          <p:spPr>
            <a:xfrm>
              <a:off x="542925" y="4937513"/>
              <a:ext cx="318000" cy="0"/>
            </a:xfrm>
            <a:prstGeom prst="straightConnector1">
              <a:avLst/>
            </a:prstGeom>
            <a:noFill/>
            <a:ln w="19050" cap="sq" cmpd="sng">
              <a:solidFill>
                <a:srgbClr val="FFFFFF"/>
              </a:solidFill>
              <a:prstDash val="solid"/>
              <a:miter lim="800000"/>
              <a:headEnd type="none" w="sm" len="sm"/>
              <a:tailEnd type="none" w="sm" len="sm"/>
            </a:ln>
          </p:spPr>
        </p:cxnSp>
      </p:grpSp>
      <p:grpSp>
        <p:nvGrpSpPr>
          <p:cNvPr id="410" name="Google Shape;410;p28"/>
          <p:cNvGrpSpPr/>
          <p:nvPr/>
        </p:nvGrpSpPr>
        <p:grpSpPr>
          <a:xfrm>
            <a:off x="13069067" y="9287601"/>
            <a:ext cx="4237462" cy="1216374"/>
            <a:chOff x="542925" y="4937513"/>
            <a:chExt cx="3585600" cy="608187"/>
          </a:xfrm>
        </p:grpSpPr>
        <p:sp>
          <p:nvSpPr>
            <p:cNvPr id="411" name="Google Shape;411;p28"/>
            <p:cNvSpPr txBox="1"/>
            <p:nvPr/>
          </p:nvSpPr>
          <p:spPr>
            <a:xfrm>
              <a:off x="542925" y="5064800"/>
              <a:ext cx="3585600" cy="480900"/>
            </a:xfrm>
            <a:prstGeom prst="rect">
              <a:avLst/>
            </a:prstGeom>
            <a:noFill/>
            <a:ln>
              <a:noFill/>
            </a:ln>
          </p:spPr>
          <p:txBody>
            <a:bodyPr spcFirstLastPara="1" wrap="square" lIns="0" tIns="0" rIns="0" bIns="0" anchor="t" anchorCtr="0">
              <a:noAutofit/>
            </a:bodyPr>
            <a:lstStyle/>
            <a:p>
              <a:pPr lvl="0">
                <a:lnSpc>
                  <a:spcPct val="115000"/>
                </a:lnSpc>
                <a:buSzPts val="1100"/>
              </a:pPr>
              <a:r>
                <a:rPr lang="en-GB" sz="3600" dirty="0">
                  <a:solidFill>
                    <a:schemeClr val="lt1"/>
                  </a:solidFill>
                  <a:latin typeface="Open Sans Light"/>
                  <a:ea typeface="Open Sans Light"/>
                  <a:cs typeface="Open Sans Light"/>
                  <a:sym typeface="Open Sans Light"/>
                </a:rPr>
                <a:t>Improving the way value is </a:t>
              </a:r>
              <a:r>
                <a:rPr lang="en-GB" sz="3600" b="1" dirty="0">
                  <a:solidFill>
                    <a:schemeClr val="lt1"/>
                  </a:solidFill>
                  <a:latin typeface="Open Sans Light"/>
                  <a:ea typeface="Open Sans Light"/>
                  <a:cs typeface="Open Sans Light"/>
                  <a:sym typeface="Open Sans Light"/>
                </a:rPr>
                <a:t>built</a:t>
              </a:r>
            </a:p>
          </p:txBody>
        </p:sp>
        <p:cxnSp>
          <p:nvCxnSpPr>
            <p:cNvPr id="412" name="Google Shape;412;p28"/>
            <p:cNvCxnSpPr/>
            <p:nvPr/>
          </p:nvCxnSpPr>
          <p:spPr>
            <a:xfrm>
              <a:off x="542925" y="4937513"/>
              <a:ext cx="318000" cy="0"/>
            </a:xfrm>
            <a:prstGeom prst="straightConnector1">
              <a:avLst/>
            </a:prstGeom>
            <a:noFill/>
            <a:ln w="19050" cap="sq" cmpd="sng">
              <a:solidFill>
                <a:srgbClr val="FFFFFF"/>
              </a:solidFill>
              <a:prstDash val="solid"/>
              <a:miter lim="800000"/>
              <a:headEnd type="none" w="sm" len="sm"/>
              <a:tailEnd type="none" w="sm" len="sm"/>
            </a:ln>
          </p:spPr>
        </p:cxnSp>
      </p:grpSp>
      <p:grpSp>
        <p:nvGrpSpPr>
          <p:cNvPr id="413" name="Google Shape;413;p28"/>
          <p:cNvGrpSpPr/>
          <p:nvPr/>
        </p:nvGrpSpPr>
        <p:grpSpPr>
          <a:xfrm>
            <a:off x="19060691" y="9287601"/>
            <a:ext cx="4237462" cy="1216374"/>
            <a:chOff x="542925" y="4937513"/>
            <a:chExt cx="3585600" cy="608187"/>
          </a:xfrm>
        </p:grpSpPr>
        <p:sp>
          <p:nvSpPr>
            <p:cNvPr id="414" name="Google Shape;414;p28"/>
            <p:cNvSpPr txBox="1"/>
            <p:nvPr/>
          </p:nvSpPr>
          <p:spPr>
            <a:xfrm>
              <a:off x="542925" y="5064800"/>
              <a:ext cx="3585600" cy="480900"/>
            </a:xfrm>
            <a:prstGeom prst="rect">
              <a:avLst/>
            </a:prstGeom>
            <a:noFill/>
            <a:ln>
              <a:noFill/>
            </a:ln>
          </p:spPr>
          <p:txBody>
            <a:bodyPr spcFirstLastPara="1" wrap="square" lIns="0" tIns="0" rIns="0" bIns="0" anchor="t" anchorCtr="0">
              <a:noAutofit/>
            </a:bodyPr>
            <a:lstStyle/>
            <a:p>
              <a:pPr lvl="0">
                <a:lnSpc>
                  <a:spcPct val="115000"/>
                </a:lnSpc>
                <a:buSzPts val="1100"/>
              </a:pPr>
              <a:r>
                <a:rPr lang="en-GB" sz="3600" dirty="0">
                  <a:solidFill>
                    <a:schemeClr val="lt1"/>
                  </a:solidFill>
                  <a:latin typeface="Open Sans Light"/>
                  <a:ea typeface="Open Sans Light"/>
                  <a:cs typeface="Open Sans Light"/>
                  <a:sym typeface="Open Sans Light"/>
                </a:rPr>
                <a:t>Improving the way value is </a:t>
              </a:r>
              <a:r>
                <a:rPr lang="en-GB" sz="3600" b="1" dirty="0">
                  <a:solidFill>
                    <a:schemeClr val="lt1"/>
                  </a:solidFill>
                  <a:latin typeface="Open Sans Light"/>
                  <a:ea typeface="Open Sans Light"/>
                  <a:cs typeface="Open Sans Light"/>
                  <a:sym typeface="Open Sans Light"/>
                </a:rPr>
                <a:t>run</a:t>
              </a:r>
            </a:p>
          </p:txBody>
        </p:sp>
        <p:cxnSp>
          <p:nvCxnSpPr>
            <p:cNvPr id="415" name="Google Shape;415;p28"/>
            <p:cNvCxnSpPr/>
            <p:nvPr/>
          </p:nvCxnSpPr>
          <p:spPr>
            <a:xfrm>
              <a:off x="542925" y="4937513"/>
              <a:ext cx="318000" cy="0"/>
            </a:xfrm>
            <a:prstGeom prst="straightConnector1">
              <a:avLst/>
            </a:prstGeom>
            <a:noFill/>
            <a:ln w="19050" cap="sq" cmpd="sng">
              <a:solidFill>
                <a:srgbClr val="FFFFFF"/>
              </a:solidFill>
              <a:prstDash val="solid"/>
              <a:miter lim="800000"/>
              <a:headEnd type="none" w="sm" len="sm"/>
              <a:tailEnd type="none" w="sm" len="sm"/>
            </a:ln>
          </p:spPr>
        </p:cxnSp>
      </p:grpSp>
      <p:sp>
        <p:nvSpPr>
          <p:cNvPr id="416" name="Google Shape;416;p28"/>
          <p:cNvSpPr/>
          <p:nvPr/>
        </p:nvSpPr>
        <p:spPr>
          <a:xfrm>
            <a:off x="1105500" y="4175742"/>
            <a:ext cx="4237800" cy="3898800"/>
          </a:xfrm>
          <a:prstGeom prst="rect">
            <a:avLst/>
          </a:prstGeom>
          <a:solidFill>
            <a:srgbClr val="00233F"/>
          </a:solidFill>
          <a:ln w="9525" cap="flat" cmpd="sng">
            <a:solidFill>
              <a:srgbClr val="FFFFFF"/>
            </a:solidFill>
            <a:prstDash val="solid"/>
            <a:round/>
            <a:headEnd type="none" w="sm" len="sm"/>
            <a:tailEnd type="none" w="sm" len="sm"/>
          </a:ln>
        </p:spPr>
        <p:txBody>
          <a:bodyPr spcFirstLastPara="1" wrap="square" lIns="182850" tIns="182850" rIns="182850" bIns="182850" anchor="ctr" anchorCtr="0">
            <a:noAutofit/>
          </a:bodyPr>
          <a:lstStyle/>
          <a:p>
            <a:endParaRPr sz="14400"/>
          </a:p>
        </p:txBody>
      </p:sp>
      <p:sp>
        <p:nvSpPr>
          <p:cNvPr id="417" name="Google Shape;417;p28"/>
          <p:cNvSpPr/>
          <p:nvPr/>
        </p:nvSpPr>
        <p:spPr>
          <a:xfrm>
            <a:off x="7077276" y="4175742"/>
            <a:ext cx="4237800" cy="3898800"/>
          </a:xfrm>
          <a:prstGeom prst="rect">
            <a:avLst/>
          </a:prstGeom>
          <a:solidFill>
            <a:srgbClr val="00233F"/>
          </a:solidFill>
          <a:ln w="9525" cap="flat" cmpd="sng">
            <a:solidFill>
              <a:srgbClr val="FFFFFF"/>
            </a:solidFill>
            <a:prstDash val="solid"/>
            <a:round/>
            <a:headEnd type="none" w="sm" len="sm"/>
            <a:tailEnd type="none" w="sm" len="sm"/>
          </a:ln>
        </p:spPr>
        <p:txBody>
          <a:bodyPr spcFirstLastPara="1" wrap="square" lIns="182850" tIns="182850" rIns="182850" bIns="182850" anchor="ctr" anchorCtr="0">
            <a:noAutofit/>
          </a:bodyPr>
          <a:lstStyle/>
          <a:p>
            <a:endParaRPr sz="14400"/>
          </a:p>
        </p:txBody>
      </p:sp>
      <p:sp>
        <p:nvSpPr>
          <p:cNvPr id="418" name="Google Shape;418;p28"/>
          <p:cNvSpPr/>
          <p:nvPr/>
        </p:nvSpPr>
        <p:spPr>
          <a:xfrm>
            <a:off x="13041626" y="4175742"/>
            <a:ext cx="4237800" cy="3898800"/>
          </a:xfrm>
          <a:prstGeom prst="rect">
            <a:avLst/>
          </a:prstGeom>
          <a:solidFill>
            <a:srgbClr val="00233F"/>
          </a:solidFill>
          <a:ln w="9525" cap="flat" cmpd="sng">
            <a:solidFill>
              <a:srgbClr val="FFFFFF"/>
            </a:solidFill>
            <a:prstDash val="solid"/>
            <a:round/>
            <a:headEnd type="none" w="sm" len="sm"/>
            <a:tailEnd type="none" w="sm" len="sm"/>
          </a:ln>
        </p:spPr>
        <p:txBody>
          <a:bodyPr spcFirstLastPara="1" wrap="square" lIns="182850" tIns="182850" rIns="182850" bIns="182850" anchor="ctr" anchorCtr="0">
            <a:noAutofit/>
          </a:bodyPr>
          <a:lstStyle/>
          <a:p>
            <a:endParaRPr sz="14400"/>
          </a:p>
        </p:txBody>
      </p:sp>
      <p:sp>
        <p:nvSpPr>
          <p:cNvPr id="419" name="Google Shape;419;p28"/>
          <p:cNvSpPr/>
          <p:nvPr/>
        </p:nvSpPr>
        <p:spPr>
          <a:xfrm>
            <a:off x="19009700" y="4175742"/>
            <a:ext cx="4237800" cy="3898800"/>
          </a:xfrm>
          <a:prstGeom prst="rect">
            <a:avLst/>
          </a:prstGeom>
          <a:solidFill>
            <a:srgbClr val="00233F"/>
          </a:solidFill>
          <a:ln w="9525" cap="flat" cmpd="sng">
            <a:solidFill>
              <a:srgbClr val="FFFFFF"/>
            </a:solidFill>
            <a:prstDash val="solid"/>
            <a:round/>
            <a:headEnd type="none" w="sm" len="sm"/>
            <a:tailEnd type="none" w="sm" len="sm"/>
          </a:ln>
        </p:spPr>
        <p:txBody>
          <a:bodyPr spcFirstLastPara="1" wrap="square" lIns="182850" tIns="182850" rIns="182850" bIns="182850" anchor="ctr" anchorCtr="0">
            <a:noAutofit/>
          </a:bodyPr>
          <a:lstStyle/>
          <a:p>
            <a:endParaRPr sz="14400"/>
          </a:p>
        </p:txBody>
      </p:sp>
      <p:sp>
        <p:nvSpPr>
          <p:cNvPr id="420" name="Google Shape;420;p28"/>
          <p:cNvSpPr/>
          <p:nvPr/>
        </p:nvSpPr>
        <p:spPr>
          <a:xfrm>
            <a:off x="5359000" y="5819842"/>
            <a:ext cx="243600" cy="909000"/>
          </a:xfrm>
          <a:prstGeom prst="rect">
            <a:avLst/>
          </a:prstGeom>
          <a:noFill/>
          <a:ln>
            <a:noFill/>
          </a:ln>
        </p:spPr>
        <p:txBody>
          <a:bodyPr spcFirstLastPara="1" wrap="square" lIns="182850" tIns="182850" rIns="182850" bIns="182850" anchor="ctr" anchorCtr="0">
            <a:noAutofit/>
          </a:bodyPr>
          <a:lstStyle/>
          <a:p>
            <a:endParaRPr sz="14400"/>
          </a:p>
        </p:txBody>
      </p:sp>
      <p:sp>
        <p:nvSpPr>
          <p:cNvPr id="421" name="Google Shape;421;p28"/>
          <p:cNvSpPr/>
          <p:nvPr/>
        </p:nvSpPr>
        <p:spPr>
          <a:xfrm>
            <a:off x="6833700" y="5819842"/>
            <a:ext cx="243600" cy="909000"/>
          </a:xfrm>
          <a:prstGeom prst="rect">
            <a:avLst/>
          </a:prstGeom>
          <a:noFill/>
          <a:ln>
            <a:noFill/>
          </a:ln>
        </p:spPr>
        <p:txBody>
          <a:bodyPr spcFirstLastPara="1" wrap="square" lIns="182850" tIns="182850" rIns="182850" bIns="182850" anchor="ctr" anchorCtr="0">
            <a:noAutofit/>
          </a:bodyPr>
          <a:lstStyle/>
          <a:p>
            <a:endParaRPr sz="14400"/>
          </a:p>
        </p:txBody>
      </p:sp>
      <p:sp>
        <p:nvSpPr>
          <p:cNvPr id="422" name="Google Shape;422;p28"/>
          <p:cNvSpPr/>
          <p:nvPr/>
        </p:nvSpPr>
        <p:spPr>
          <a:xfrm>
            <a:off x="11307650" y="5819842"/>
            <a:ext cx="243600" cy="909000"/>
          </a:xfrm>
          <a:prstGeom prst="rect">
            <a:avLst/>
          </a:prstGeom>
          <a:noFill/>
          <a:ln>
            <a:noFill/>
          </a:ln>
        </p:spPr>
        <p:txBody>
          <a:bodyPr spcFirstLastPara="1" wrap="square" lIns="182850" tIns="182850" rIns="182850" bIns="182850" anchor="ctr" anchorCtr="0">
            <a:noAutofit/>
          </a:bodyPr>
          <a:lstStyle/>
          <a:p>
            <a:endParaRPr sz="14400"/>
          </a:p>
        </p:txBody>
      </p:sp>
      <p:sp>
        <p:nvSpPr>
          <p:cNvPr id="423" name="Google Shape;423;p28"/>
          <p:cNvSpPr/>
          <p:nvPr/>
        </p:nvSpPr>
        <p:spPr>
          <a:xfrm>
            <a:off x="12789800" y="5819842"/>
            <a:ext cx="243600" cy="909000"/>
          </a:xfrm>
          <a:prstGeom prst="rect">
            <a:avLst/>
          </a:prstGeom>
          <a:noFill/>
          <a:ln>
            <a:noFill/>
          </a:ln>
        </p:spPr>
        <p:txBody>
          <a:bodyPr spcFirstLastPara="1" wrap="square" lIns="182850" tIns="182850" rIns="182850" bIns="182850" anchor="ctr" anchorCtr="0">
            <a:noAutofit/>
          </a:bodyPr>
          <a:lstStyle/>
          <a:p>
            <a:endParaRPr sz="14400"/>
          </a:p>
        </p:txBody>
      </p:sp>
      <p:sp>
        <p:nvSpPr>
          <p:cNvPr id="424" name="Google Shape;424;p28"/>
          <p:cNvSpPr/>
          <p:nvPr/>
        </p:nvSpPr>
        <p:spPr>
          <a:xfrm>
            <a:off x="17306550" y="5819842"/>
            <a:ext cx="243600" cy="909000"/>
          </a:xfrm>
          <a:prstGeom prst="rect">
            <a:avLst/>
          </a:prstGeom>
          <a:noFill/>
          <a:ln>
            <a:noFill/>
          </a:ln>
        </p:spPr>
        <p:txBody>
          <a:bodyPr spcFirstLastPara="1" wrap="square" lIns="182850" tIns="182850" rIns="182850" bIns="182850" anchor="ctr" anchorCtr="0">
            <a:noAutofit/>
          </a:bodyPr>
          <a:lstStyle/>
          <a:p>
            <a:endParaRPr sz="14400"/>
          </a:p>
        </p:txBody>
      </p:sp>
      <p:sp>
        <p:nvSpPr>
          <p:cNvPr id="425" name="Google Shape;425;p28"/>
          <p:cNvSpPr/>
          <p:nvPr/>
        </p:nvSpPr>
        <p:spPr>
          <a:xfrm>
            <a:off x="18769850" y="5819842"/>
            <a:ext cx="243600" cy="909000"/>
          </a:xfrm>
          <a:prstGeom prst="rect">
            <a:avLst/>
          </a:prstGeom>
          <a:noFill/>
          <a:ln>
            <a:noFill/>
          </a:ln>
        </p:spPr>
        <p:txBody>
          <a:bodyPr spcFirstLastPara="1" wrap="square" lIns="182850" tIns="182850" rIns="182850" bIns="182850" anchor="ctr" anchorCtr="0">
            <a:noAutofit/>
          </a:bodyPr>
          <a:lstStyle/>
          <a:p>
            <a:endParaRPr sz="14400"/>
          </a:p>
        </p:txBody>
      </p:sp>
      <p:pic>
        <p:nvPicPr>
          <p:cNvPr id="429" name="Google Shape;429;p28"/>
          <p:cNvPicPr preferRelativeResize="0"/>
          <p:nvPr/>
        </p:nvPicPr>
        <p:blipFill rotWithShape="1">
          <a:blip r:embed="rId3">
            <a:alphaModFix/>
          </a:blip>
          <a:srcRect l="10505" t="13931" r="21010" b="13923"/>
          <a:stretch/>
        </p:blipFill>
        <p:spPr>
          <a:xfrm>
            <a:off x="1621487" y="4535208"/>
            <a:ext cx="3335298" cy="3179868"/>
          </a:xfrm>
          <a:prstGeom prst="rect">
            <a:avLst/>
          </a:prstGeom>
          <a:noFill/>
          <a:ln>
            <a:noFill/>
          </a:ln>
        </p:spPr>
      </p:pic>
      <p:pic>
        <p:nvPicPr>
          <p:cNvPr id="430" name="Google Shape;430;p28"/>
          <p:cNvPicPr preferRelativeResize="0"/>
          <p:nvPr/>
        </p:nvPicPr>
        <p:blipFill rotWithShape="1">
          <a:blip r:embed="rId4">
            <a:alphaModFix/>
          </a:blip>
          <a:srcRect t="-4019" b="-4019"/>
          <a:stretch/>
        </p:blipFill>
        <p:spPr>
          <a:xfrm>
            <a:off x="13382221" y="4269042"/>
            <a:ext cx="3796202" cy="3712200"/>
          </a:xfrm>
          <a:prstGeom prst="rect">
            <a:avLst/>
          </a:prstGeom>
          <a:noFill/>
          <a:ln>
            <a:noFill/>
          </a:ln>
        </p:spPr>
      </p:pic>
      <p:pic>
        <p:nvPicPr>
          <p:cNvPr id="432" name="Google Shape;432;p28"/>
          <p:cNvPicPr preferRelativeResize="0"/>
          <p:nvPr/>
        </p:nvPicPr>
        <p:blipFill rotWithShape="1">
          <a:blip r:embed="rId5">
            <a:alphaModFix/>
          </a:blip>
          <a:srcRect l="2570" r="2579"/>
          <a:stretch/>
        </p:blipFill>
        <p:spPr>
          <a:xfrm>
            <a:off x="19301251" y="4391941"/>
            <a:ext cx="3635750" cy="3466406"/>
          </a:xfrm>
          <a:prstGeom prst="rect">
            <a:avLst/>
          </a:prstGeom>
          <a:noFill/>
          <a:ln>
            <a:noFill/>
          </a:ln>
        </p:spPr>
      </p:pic>
      <p:sp>
        <p:nvSpPr>
          <p:cNvPr id="34" name="Google Shape;405;p28">
            <a:extLst>
              <a:ext uri="{FF2B5EF4-FFF2-40B4-BE49-F238E27FC236}">
                <a16:creationId xmlns:a16="http://schemas.microsoft.com/office/drawing/2014/main" id="{73AD95A1-4816-444A-B603-99D913CF4412}"/>
              </a:ext>
            </a:extLst>
          </p:cNvPr>
          <p:cNvSpPr txBox="1"/>
          <p:nvPr/>
        </p:nvSpPr>
        <p:spPr>
          <a:xfrm>
            <a:off x="1085817" y="8402436"/>
            <a:ext cx="3229010" cy="691884"/>
          </a:xfrm>
          <a:prstGeom prst="rect">
            <a:avLst/>
          </a:prstGeom>
          <a:noFill/>
          <a:ln>
            <a:noFill/>
          </a:ln>
        </p:spPr>
        <p:txBody>
          <a:bodyPr spcFirstLastPara="1" wrap="square" lIns="0" tIns="0" rIns="0" bIns="0" anchor="t" anchorCtr="0">
            <a:noAutofit/>
          </a:bodyPr>
          <a:lstStyle/>
          <a:p>
            <a:pPr lvl="0">
              <a:lnSpc>
                <a:spcPct val="115000"/>
              </a:lnSpc>
              <a:buSzPts val="1100"/>
            </a:pPr>
            <a:r>
              <a:rPr lang="en-GB" sz="360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Open Sans Light"/>
              </a:rPr>
              <a:t>1. Process</a:t>
            </a:r>
          </a:p>
        </p:txBody>
      </p:sp>
      <p:sp>
        <p:nvSpPr>
          <p:cNvPr id="35" name="Google Shape;405;p28">
            <a:extLst>
              <a:ext uri="{FF2B5EF4-FFF2-40B4-BE49-F238E27FC236}">
                <a16:creationId xmlns:a16="http://schemas.microsoft.com/office/drawing/2014/main" id="{5E3BFEA0-5CB7-744B-9BF1-59876903581F}"/>
              </a:ext>
            </a:extLst>
          </p:cNvPr>
          <p:cNvSpPr txBox="1"/>
          <p:nvPr/>
        </p:nvSpPr>
        <p:spPr>
          <a:xfrm>
            <a:off x="7116964" y="8402438"/>
            <a:ext cx="3311696" cy="611816"/>
          </a:xfrm>
          <a:prstGeom prst="rect">
            <a:avLst/>
          </a:prstGeom>
          <a:noFill/>
          <a:ln>
            <a:noFill/>
          </a:ln>
        </p:spPr>
        <p:txBody>
          <a:bodyPr spcFirstLastPara="1" wrap="square" lIns="0" tIns="0" rIns="0" bIns="0" anchor="t" anchorCtr="0">
            <a:noAutofit/>
          </a:bodyPr>
          <a:lstStyle/>
          <a:p>
            <a:pPr lvl="0">
              <a:lnSpc>
                <a:spcPct val="115000"/>
              </a:lnSpc>
              <a:buSzPts val="1100"/>
            </a:pPr>
            <a:r>
              <a:rPr lang="en-GB" sz="360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Open Sans Light"/>
              </a:rPr>
              <a:t>2. Architecture</a:t>
            </a:r>
          </a:p>
        </p:txBody>
      </p:sp>
      <p:sp>
        <p:nvSpPr>
          <p:cNvPr id="36" name="Google Shape;405;p28">
            <a:extLst>
              <a:ext uri="{FF2B5EF4-FFF2-40B4-BE49-F238E27FC236}">
                <a16:creationId xmlns:a16="http://schemas.microsoft.com/office/drawing/2014/main" id="{618129E3-0039-CA49-857E-AC52F0FF3A76}"/>
              </a:ext>
            </a:extLst>
          </p:cNvPr>
          <p:cNvSpPr txBox="1"/>
          <p:nvPr/>
        </p:nvSpPr>
        <p:spPr>
          <a:xfrm>
            <a:off x="13070292" y="8402438"/>
            <a:ext cx="3311696" cy="611816"/>
          </a:xfrm>
          <a:prstGeom prst="rect">
            <a:avLst/>
          </a:prstGeom>
          <a:noFill/>
          <a:ln>
            <a:noFill/>
          </a:ln>
        </p:spPr>
        <p:txBody>
          <a:bodyPr spcFirstLastPara="1" wrap="square" lIns="0" tIns="0" rIns="0" bIns="0" anchor="t" anchorCtr="0">
            <a:noAutofit/>
          </a:bodyPr>
          <a:lstStyle/>
          <a:p>
            <a:pPr lvl="0">
              <a:lnSpc>
                <a:spcPct val="115000"/>
              </a:lnSpc>
              <a:buSzPts val="1100"/>
            </a:pPr>
            <a:r>
              <a:rPr lang="en-GB" sz="360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Open Sans Light"/>
              </a:rPr>
              <a:t>3. Technology</a:t>
            </a:r>
          </a:p>
        </p:txBody>
      </p:sp>
      <p:sp>
        <p:nvSpPr>
          <p:cNvPr id="37" name="Google Shape;405;p28">
            <a:extLst>
              <a:ext uri="{FF2B5EF4-FFF2-40B4-BE49-F238E27FC236}">
                <a16:creationId xmlns:a16="http://schemas.microsoft.com/office/drawing/2014/main" id="{AA20E554-2C4E-4148-B4B4-061586E4597B}"/>
              </a:ext>
            </a:extLst>
          </p:cNvPr>
          <p:cNvSpPr txBox="1"/>
          <p:nvPr/>
        </p:nvSpPr>
        <p:spPr>
          <a:xfrm>
            <a:off x="19062529" y="8402439"/>
            <a:ext cx="3874470" cy="611814"/>
          </a:xfrm>
          <a:prstGeom prst="rect">
            <a:avLst/>
          </a:prstGeom>
          <a:noFill/>
          <a:ln>
            <a:noFill/>
          </a:ln>
        </p:spPr>
        <p:txBody>
          <a:bodyPr spcFirstLastPara="1" wrap="square" lIns="0" tIns="0" rIns="0" bIns="0" anchor="t" anchorCtr="0">
            <a:noAutofit/>
          </a:bodyPr>
          <a:lstStyle/>
          <a:p>
            <a:pPr lvl="0">
              <a:lnSpc>
                <a:spcPct val="115000"/>
              </a:lnSpc>
              <a:buSzPts val="1100"/>
            </a:pPr>
            <a:r>
              <a:rPr lang="en-GB" sz="360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Open Sans Light"/>
              </a:rPr>
              <a:t>4. Infrastructure</a:t>
            </a:r>
          </a:p>
        </p:txBody>
      </p:sp>
      <p:pic>
        <p:nvPicPr>
          <p:cNvPr id="38" name="Google Shape;895;p49">
            <a:extLst>
              <a:ext uri="{FF2B5EF4-FFF2-40B4-BE49-F238E27FC236}">
                <a16:creationId xmlns:a16="http://schemas.microsoft.com/office/drawing/2014/main" id="{F0153653-FEAB-FB4C-9140-AD9CDC934F40}"/>
              </a:ext>
            </a:extLst>
          </p:cNvPr>
          <p:cNvPicPr preferRelativeResize="0"/>
          <p:nvPr/>
        </p:nvPicPr>
        <p:blipFill rotWithShape="1">
          <a:blip r:embed="rId6">
            <a:alphaModFix/>
          </a:blip>
          <a:srcRect/>
          <a:stretch/>
        </p:blipFill>
        <p:spPr>
          <a:xfrm>
            <a:off x="7294148" y="4457956"/>
            <a:ext cx="3603796" cy="3261528"/>
          </a:xfrm>
          <a:prstGeom prst="rect">
            <a:avLst/>
          </a:prstGeom>
          <a:noFill/>
          <a:ln>
            <a:noFill/>
          </a:ln>
        </p:spPr>
      </p:pic>
    </p:spTree>
    <p:extLst>
      <p:ext uri="{BB962C8B-B14F-4D97-AF65-F5344CB8AC3E}">
        <p14:creationId xmlns:p14="http://schemas.microsoft.com/office/powerpoint/2010/main" val="396446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16"/>
                                        </p:tgtEl>
                                        <p:attrNameLst>
                                          <p:attrName>style.visibility</p:attrName>
                                        </p:attrNameLst>
                                      </p:cBhvr>
                                      <p:to>
                                        <p:strVal val="visible"/>
                                      </p:to>
                                    </p:set>
                                    <p:animEffect transition="in" filter="fade">
                                      <p:cBhvr>
                                        <p:cTn id="7" dur="500"/>
                                        <p:tgtEl>
                                          <p:spTgt spid="416"/>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02"/>
                                        </p:tgtEl>
                                        <p:attrNameLst>
                                          <p:attrName>style.visibility</p:attrName>
                                        </p:attrNameLst>
                                      </p:cBhvr>
                                      <p:to>
                                        <p:strVal val="visible"/>
                                      </p:to>
                                    </p:set>
                                    <p:anim calcmode="lin" valueType="num">
                                      <p:cBhvr additive="base">
                                        <p:cTn id="11" dur="500" fill="hold"/>
                                        <p:tgtEl>
                                          <p:spTgt spid="402"/>
                                        </p:tgtEl>
                                        <p:attrNameLst>
                                          <p:attrName>ppt_x</p:attrName>
                                        </p:attrNameLst>
                                      </p:cBhvr>
                                      <p:tavLst>
                                        <p:tav tm="0">
                                          <p:val>
                                            <p:strVal val="0-#ppt_w/2"/>
                                          </p:val>
                                        </p:tav>
                                        <p:tav tm="100000">
                                          <p:val>
                                            <p:strVal val="#ppt_x"/>
                                          </p:val>
                                        </p:tav>
                                      </p:tavLst>
                                    </p:anim>
                                    <p:anim calcmode="lin" valueType="num">
                                      <p:cBhvr additive="base">
                                        <p:cTn id="12" dur="500" fill="hold"/>
                                        <p:tgtEl>
                                          <p:spTgt spid="402"/>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429"/>
                                        </p:tgtEl>
                                        <p:attrNameLst>
                                          <p:attrName>style.visibility</p:attrName>
                                        </p:attrNameLst>
                                      </p:cBhvr>
                                      <p:to>
                                        <p:strVal val="visible"/>
                                      </p:to>
                                    </p:set>
                                    <p:anim calcmode="lin" valueType="num">
                                      <p:cBhvr>
                                        <p:cTn id="16" dur="500" fill="hold"/>
                                        <p:tgtEl>
                                          <p:spTgt spid="429"/>
                                        </p:tgtEl>
                                        <p:attrNameLst>
                                          <p:attrName>ppt_w</p:attrName>
                                        </p:attrNameLst>
                                      </p:cBhvr>
                                      <p:tavLst>
                                        <p:tav tm="0">
                                          <p:val>
                                            <p:fltVal val="0"/>
                                          </p:val>
                                        </p:tav>
                                        <p:tav tm="100000">
                                          <p:val>
                                            <p:strVal val="#ppt_w"/>
                                          </p:val>
                                        </p:tav>
                                      </p:tavLst>
                                    </p:anim>
                                    <p:anim calcmode="lin" valueType="num">
                                      <p:cBhvr>
                                        <p:cTn id="17" dur="500" fill="hold"/>
                                        <p:tgtEl>
                                          <p:spTgt spid="429"/>
                                        </p:tgtEl>
                                        <p:attrNameLst>
                                          <p:attrName>ppt_h</p:attrName>
                                        </p:attrNameLst>
                                      </p:cBhvr>
                                      <p:tavLst>
                                        <p:tav tm="0">
                                          <p:val>
                                            <p:fltVal val="0"/>
                                          </p:val>
                                        </p:tav>
                                        <p:tav tm="100000">
                                          <p:val>
                                            <p:strVal val="#ppt_h"/>
                                          </p:val>
                                        </p:tav>
                                      </p:tavLst>
                                    </p:anim>
                                    <p:animEffect transition="in" filter="fade">
                                      <p:cBhvr>
                                        <p:cTn id="18" dur="500"/>
                                        <p:tgtEl>
                                          <p:spTgt spid="42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04"/>
                                        </p:tgtEl>
                                        <p:attrNameLst>
                                          <p:attrName>style.visibility</p:attrName>
                                        </p:attrNameLst>
                                      </p:cBhvr>
                                      <p:to>
                                        <p:strVal val="visible"/>
                                      </p:to>
                                    </p:set>
                                    <p:animEffect transition="in" filter="fade">
                                      <p:cBhvr>
                                        <p:cTn id="28" dur="500"/>
                                        <p:tgtEl>
                                          <p:spTgt spid="404"/>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417"/>
                                        </p:tgtEl>
                                        <p:attrNameLst>
                                          <p:attrName>style.visibility</p:attrName>
                                        </p:attrNameLst>
                                      </p:cBhvr>
                                      <p:to>
                                        <p:strVal val="visible"/>
                                      </p:to>
                                    </p:set>
                                    <p:animEffect transition="in" filter="fade">
                                      <p:cBhvr>
                                        <p:cTn id="32" dur="500"/>
                                        <p:tgtEl>
                                          <p:spTgt spid="417"/>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nodeType="clickEffect">
                                  <p:stCondLst>
                                    <p:cond delay="0"/>
                                  </p:stCondLst>
                                  <p:childTnLst>
                                    <p:set>
                                      <p:cBhvr>
                                        <p:cTn id="36" dur="1" fill="hold">
                                          <p:stCondLst>
                                            <p:cond delay="0"/>
                                          </p:stCondLst>
                                        </p:cTn>
                                        <p:tgtEl>
                                          <p:spTgt spid="38"/>
                                        </p:tgtEl>
                                        <p:attrNameLst>
                                          <p:attrName>style.visibility</p:attrName>
                                        </p:attrNameLst>
                                      </p:cBhvr>
                                      <p:to>
                                        <p:strVal val="visible"/>
                                      </p:to>
                                    </p:set>
                                    <p:anim calcmode="lin" valueType="num">
                                      <p:cBhvr>
                                        <p:cTn id="37" dur="500" fill="hold"/>
                                        <p:tgtEl>
                                          <p:spTgt spid="38"/>
                                        </p:tgtEl>
                                        <p:attrNameLst>
                                          <p:attrName>ppt_w</p:attrName>
                                        </p:attrNameLst>
                                      </p:cBhvr>
                                      <p:tavLst>
                                        <p:tav tm="0">
                                          <p:val>
                                            <p:fltVal val="0"/>
                                          </p:val>
                                        </p:tav>
                                        <p:tav tm="100000">
                                          <p:val>
                                            <p:strVal val="#ppt_w"/>
                                          </p:val>
                                        </p:tav>
                                      </p:tavLst>
                                    </p:anim>
                                    <p:anim calcmode="lin" valueType="num">
                                      <p:cBhvr>
                                        <p:cTn id="38" dur="500" fill="hold"/>
                                        <p:tgtEl>
                                          <p:spTgt spid="38"/>
                                        </p:tgtEl>
                                        <p:attrNameLst>
                                          <p:attrName>ppt_h</p:attrName>
                                        </p:attrNameLst>
                                      </p:cBhvr>
                                      <p:tavLst>
                                        <p:tav tm="0">
                                          <p:val>
                                            <p:fltVal val="0"/>
                                          </p:val>
                                        </p:tav>
                                        <p:tav tm="100000">
                                          <p:val>
                                            <p:strVal val="#ppt_h"/>
                                          </p:val>
                                        </p:tav>
                                      </p:tavLst>
                                    </p:anim>
                                    <p:animEffect transition="in" filter="fade">
                                      <p:cBhvr>
                                        <p:cTn id="39" dur="500"/>
                                        <p:tgtEl>
                                          <p:spTgt spid="3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07"/>
                                        </p:tgtEl>
                                        <p:attrNameLst>
                                          <p:attrName>style.visibility</p:attrName>
                                        </p:attrNameLst>
                                      </p:cBhvr>
                                      <p:to>
                                        <p:strVal val="visible"/>
                                      </p:to>
                                    </p:set>
                                    <p:animEffect transition="in" filter="fade">
                                      <p:cBhvr>
                                        <p:cTn id="49" dur="500"/>
                                        <p:tgtEl>
                                          <p:spTgt spid="407"/>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418"/>
                                        </p:tgtEl>
                                        <p:attrNameLst>
                                          <p:attrName>style.visibility</p:attrName>
                                        </p:attrNameLst>
                                      </p:cBhvr>
                                      <p:to>
                                        <p:strVal val="visible"/>
                                      </p:to>
                                    </p:set>
                                    <p:animEffect transition="in" filter="fade">
                                      <p:cBhvr>
                                        <p:cTn id="53" dur="500"/>
                                        <p:tgtEl>
                                          <p:spTgt spid="418"/>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430"/>
                                        </p:tgtEl>
                                        <p:attrNameLst>
                                          <p:attrName>style.visibility</p:attrName>
                                        </p:attrNameLst>
                                      </p:cBhvr>
                                      <p:to>
                                        <p:strVal val="visible"/>
                                      </p:to>
                                    </p:set>
                                    <p:anim calcmode="lin" valueType="num">
                                      <p:cBhvr>
                                        <p:cTn id="58" dur="500" fill="hold"/>
                                        <p:tgtEl>
                                          <p:spTgt spid="430"/>
                                        </p:tgtEl>
                                        <p:attrNameLst>
                                          <p:attrName>ppt_w</p:attrName>
                                        </p:attrNameLst>
                                      </p:cBhvr>
                                      <p:tavLst>
                                        <p:tav tm="0">
                                          <p:val>
                                            <p:fltVal val="0"/>
                                          </p:val>
                                        </p:tav>
                                        <p:tav tm="100000">
                                          <p:val>
                                            <p:strVal val="#ppt_w"/>
                                          </p:val>
                                        </p:tav>
                                      </p:tavLst>
                                    </p:anim>
                                    <p:anim calcmode="lin" valueType="num">
                                      <p:cBhvr>
                                        <p:cTn id="59" dur="500" fill="hold"/>
                                        <p:tgtEl>
                                          <p:spTgt spid="430"/>
                                        </p:tgtEl>
                                        <p:attrNameLst>
                                          <p:attrName>ppt_h</p:attrName>
                                        </p:attrNameLst>
                                      </p:cBhvr>
                                      <p:tavLst>
                                        <p:tav tm="0">
                                          <p:val>
                                            <p:fltVal val="0"/>
                                          </p:val>
                                        </p:tav>
                                        <p:tav tm="100000">
                                          <p:val>
                                            <p:strVal val="#ppt_h"/>
                                          </p:val>
                                        </p:tav>
                                      </p:tavLst>
                                    </p:anim>
                                    <p:animEffect transition="in" filter="fade">
                                      <p:cBhvr>
                                        <p:cTn id="60" dur="500"/>
                                        <p:tgtEl>
                                          <p:spTgt spid="43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410"/>
                                        </p:tgtEl>
                                        <p:attrNameLst>
                                          <p:attrName>style.visibility</p:attrName>
                                        </p:attrNameLst>
                                      </p:cBhvr>
                                      <p:to>
                                        <p:strVal val="visible"/>
                                      </p:to>
                                    </p:set>
                                    <p:animEffect transition="in" filter="fade">
                                      <p:cBhvr>
                                        <p:cTn id="70" dur="500"/>
                                        <p:tgtEl>
                                          <p:spTgt spid="410"/>
                                        </p:tgtEl>
                                      </p:cBhvr>
                                    </p:animEffect>
                                  </p:childTnLst>
                                </p:cTn>
                              </p:par>
                            </p:childTnLst>
                          </p:cTn>
                        </p:par>
                        <p:par>
                          <p:cTn id="71" fill="hold">
                            <p:stCondLst>
                              <p:cond delay="500"/>
                            </p:stCondLst>
                            <p:childTnLst>
                              <p:par>
                                <p:cTn id="72" presetID="10" presetClass="entr" presetSubtype="0" fill="hold" grpId="0" nodeType="afterEffect">
                                  <p:stCondLst>
                                    <p:cond delay="0"/>
                                  </p:stCondLst>
                                  <p:childTnLst>
                                    <p:set>
                                      <p:cBhvr>
                                        <p:cTn id="73" dur="1" fill="hold">
                                          <p:stCondLst>
                                            <p:cond delay="0"/>
                                          </p:stCondLst>
                                        </p:cTn>
                                        <p:tgtEl>
                                          <p:spTgt spid="419"/>
                                        </p:tgtEl>
                                        <p:attrNameLst>
                                          <p:attrName>style.visibility</p:attrName>
                                        </p:attrNameLst>
                                      </p:cBhvr>
                                      <p:to>
                                        <p:strVal val="visible"/>
                                      </p:to>
                                    </p:set>
                                    <p:animEffect transition="in" filter="fade">
                                      <p:cBhvr>
                                        <p:cTn id="74" dur="500"/>
                                        <p:tgtEl>
                                          <p:spTgt spid="419"/>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nodeType="clickEffect">
                                  <p:stCondLst>
                                    <p:cond delay="0"/>
                                  </p:stCondLst>
                                  <p:childTnLst>
                                    <p:set>
                                      <p:cBhvr>
                                        <p:cTn id="78" dur="1" fill="hold">
                                          <p:stCondLst>
                                            <p:cond delay="0"/>
                                          </p:stCondLst>
                                        </p:cTn>
                                        <p:tgtEl>
                                          <p:spTgt spid="432"/>
                                        </p:tgtEl>
                                        <p:attrNameLst>
                                          <p:attrName>style.visibility</p:attrName>
                                        </p:attrNameLst>
                                      </p:cBhvr>
                                      <p:to>
                                        <p:strVal val="visible"/>
                                      </p:to>
                                    </p:set>
                                    <p:anim calcmode="lin" valueType="num">
                                      <p:cBhvr>
                                        <p:cTn id="79" dur="500" fill="hold"/>
                                        <p:tgtEl>
                                          <p:spTgt spid="432"/>
                                        </p:tgtEl>
                                        <p:attrNameLst>
                                          <p:attrName>ppt_w</p:attrName>
                                        </p:attrNameLst>
                                      </p:cBhvr>
                                      <p:tavLst>
                                        <p:tav tm="0">
                                          <p:val>
                                            <p:fltVal val="0"/>
                                          </p:val>
                                        </p:tav>
                                        <p:tav tm="100000">
                                          <p:val>
                                            <p:strVal val="#ppt_w"/>
                                          </p:val>
                                        </p:tav>
                                      </p:tavLst>
                                    </p:anim>
                                    <p:anim calcmode="lin" valueType="num">
                                      <p:cBhvr>
                                        <p:cTn id="80" dur="500" fill="hold"/>
                                        <p:tgtEl>
                                          <p:spTgt spid="432"/>
                                        </p:tgtEl>
                                        <p:attrNameLst>
                                          <p:attrName>ppt_h</p:attrName>
                                        </p:attrNameLst>
                                      </p:cBhvr>
                                      <p:tavLst>
                                        <p:tav tm="0">
                                          <p:val>
                                            <p:fltVal val="0"/>
                                          </p:val>
                                        </p:tav>
                                        <p:tav tm="100000">
                                          <p:val>
                                            <p:strVal val="#ppt_h"/>
                                          </p:val>
                                        </p:tav>
                                      </p:tavLst>
                                    </p:anim>
                                    <p:animEffect transition="in" filter="fade">
                                      <p:cBhvr>
                                        <p:cTn id="81" dur="500"/>
                                        <p:tgtEl>
                                          <p:spTgt spid="43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37"/>
                                        </p:tgtEl>
                                        <p:attrNameLst>
                                          <p:attrName>style.visibility</p:attrName>
                                        </p:attrNameLst>
                                      </p:cBhvr>
                                      <p:to>
                                        <p:strVal val="visible"/>
                                      </p:to>
                                    </p:set>
                                    <p:animEffect transition="in" filter="fade">
                                      <p:cBhvr>
                                        <p:cTn id="86" dur="500"/>
                                        <p:tgtEl>
                                          <p:spTgt spid="37"/>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413"/>
                                        </p:tgtEl>
                                        <p:attrNameLst>
                                          <p:attrName>style.visibility</p:attrName>
                                        </p:attrNameLst>
                                      </p:cBhvr>
                                      <p:to>
                                        <p:strVal val="visible"/>
                                      </p:to>
                                    </p:set>
                                    <p:animEffect transition="in" filter="fade">
                                      <p:cBhvr>
                                        <p:cTn id="91" dur="500"/>
                                        <p:tgtEl>
                                          <p:spTgt spid="413"/>
                                        </p:tgtEl>
                                      </p:cBhvr>
                                    </p:animEffect>
                                  </p:childTnLst>
                                </p:cTn>
                              </p:par>
                              <p:par>
                                <p:cTn id="92" presetID="2" presetClass="entr" presetSubtype="2" fill="hold" grpId="0" nodeType="withEffect">
                                  <p:stCondLst>
                                    <p:cond delay="0"/>
                                  </p:stCondLst>
                                  <p:childTnLst>
                                    <p:set>
                                      <p:cBhvr>
                                        <p:cTn id="93" dur="1" fill="hold">
                                          <p:stCondLst>
                                            <p:cond delay="0"/>
                                          </p:stCondLst>
                                        </p:cTn>
                                        <p:tgtEl>
                                          <p:spTgt spid="401"/>
                                        </p:tgtEl>
                                        <p:attrNameLst>
                                          <p:attrName>style.visibility</p:attrName>
                                        </p:attrNameLst>
                                      </p:cBhvr>
                                      <p:to>
                                        <p:strVal val="visible"/>
                                      </p:to>
                                    </p:set>
                                    <p:anim calcmode="lin" valueType="num">
                                      <p:cBhvr additive="base">
                                        <p:cTn id="94" dur="500" fill="hold"/>
                                        <p:tgtEl>
                                          <p:spTgt spid="401"/>
                                        </p:tgtEl>
                                        <p:attrNameLst>
                                          <p:attrName>ppt_x</p:attrName>
                                        </p:attrNameLst>
                                      </p:cBhvr>
                                      <p:tavLst>
                                        <p:tav tm="0">
                                          <p:val>
                                            <p:strVal val="1+#ppt_w/2"/>
                                          </p:val>
                                        </p:tav>
                                        <p:tav tm="100000">
                                          <p:val>
                                            <p:strVal val="#ppt_x"/>
                                          </p:val>
                                        </p:tav>
                                      </p:tavLst>
                                    </p:anim>
                                    <p:anim calcmode="lin" valueType="num">
                                      <p:cBhvr additive="base">
                                        <p:cTn id="95" dur="500" fill="hold"/>
                                        <p:tgtEl>
                                          <p:spTgt spid="40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 grpId="0" animBg="1"/>
      <p:bldP spid="402" grpId="0" animBg="1"/>
      <p:bldP spid="416" grpId="0" animBg="1"/>
      <p:bldP spid="417" grpId="0" animBg="1"/>
      <p:bldP spid="418" grpId="0" animBg="1"/>
      <p:bldP spid="419" grpId="0" animBg="1"/>
      <p:bldP spid="34" grpId="0"/>
      <p:bldP spid="35" grpId="0"/>
      <p:bldP spid="36" grpId="0"/>
      <p:bldP spid="3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305309" y="4049486"/>
            <a:ext cx="10797950" cy="2442836"/>
          </a:xfrm>
        </p:spPr>
        <p:txBody>
          <a:bodyPr/>
          <a:lstStyle/>
          <a:p>
            <a:r>
              <a:rPr lang="en-US" dirty="0"/>
              <a:t>Understanding</a:t>
            </a:r>
            <a:r>
              <a:rPr lang="en-US" baseline="0" dirty="0"/>
              <a:t> </a:t>
            </a:r>
            <a:r>
              <a:rPr lang="en-US" dirty="0"/>
              <a:t>Continuous Delivery and DevOps</a:t>
            </a:r>
            <a:endParaRPr lang="en-US" sz="5400" dirty="0"/>
          </a:p>
        </p:txBody>
      </p:sp>
      <p:sp>
        <p:nvSpPr>
          <p:cNvPr id="5" name="Text Placeholder 4"/>
          <p:cNvSpPr>
            <a:spLocks noGrp="1"/>
          </p:cNvSpPr>
          <p:nvPr>
            <p:ph type="body" sz="quarter" idx="14"/>
          </p:nvPr>
        </p:nvSpPr>
        <p:spPr>
          <a:xfrm>
            <a:off x="10719891" y="7435495"/>
            <a:ext cx="11154768" cy="827919"/>
          </a:xfrm>
          <a:prstGeom prst="rect">
            <a:avLst/>
          </a:prstGeom>
        </p:spPr>
        <p:txBody>
          <a:bodyPr wrap="square">
            <a:spAutoFit/>
          </a:bodyPr>
          <a:lstStyle/>
          <a:p>
            <a:pPr>
              <a:lnSpc>
                <a:spcPct val="150000"/>
              </a:lnSpc>
            </a:pPr>
            <a:r>
              <a:rPr lang="en-US" sz="4000" dirty="0">
                <a:solidFill>
                  <a:schemeClr val="bg1"/>
                </a:solidFill>
                <a:ea typeface="Calibri" charset="0"/>
                <a:cs typeface="Calibri" charset="0"/>
              </a:rPr>
              <a:t>Why we do it, how we do it, what it is</a:t>
            </a:r>
          </a:p>
        </p:txBody>
      </p:sp>
    </p:spTree>
    <p:extLst>
      <p:ext uri="{BB962C8B-B14F-4D97-AF65-F5344CB8AC3E}">
        <p14:creationId xmlns:p14="http://schemas.microsoft.com/office/powerpoint/2010/main" val="132453789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1499108" y="4339142"/>
            <a:ext cx="7929372" cy="1739192"/>
          </a:xfrm>
        </p:spPr>
        <p:txBody>
          <a:bodyPr/>
          <a:lstStyle/>
          <a:p>
            <a:r>
              <a:rPr lang="en-US" dirty="0"/>
              <a:t>DevOps – </a:t>
            </a:r>
            <a:br>
              <a:rPr lang="en-US" dirty="0"/>
            </a:br>
            <a:r>
              <a:rPr lang="en-US" dirty="0"/>
              <a:t>Cloud Advantages</a:t>
            </a:r>
          </a:p>
        </p:txBody>
      </p:sp>
      <p:sp>
        <p:nvSpPr>
          <p:cNvPr id="15" name="Text Placeholder 14"/>
          <p:cNvSpPr>
            <a:spLocks noGrp="1"/>
          </p:cNvSpPr>
          <p:nvPr>
            <p:ph type="body" sz="quarter" idx="13"/>
          </p:nvPr>
        </p:nvSpPr>
        <p:spPr>
          <a:xfrm>
            <a:off x="12547752" y="4093125"/>
            <a:ext cx="4001592" cy="487562"/>
          </a:xfrm>
        </p:spPr>
        <p:txBody>
          <a:bodyPr/>
          <a:lstStyle/>
          <a:p>
            <a:r>
              <a:rPr lang="en-US" dirty="0"/>
              <a:t>Scriptable</a:t>
            </a:r>
          </a:p>
        </p:txBody>
      </p:sp>
      <p:sp>
        <p:nvSpPr>
          <p:cNvPr id="16" name="Text Placeholder 15"/>
          <p:cNvSpPr>
            <a:spLocks noGrp="1"/>
          </p:cNvSpPr>
          <p:nvPr>
            <p:ph type="body" sz="quarter" idx="14"/>
          </p:nvPr>
        </p:nvSpPr>
        <p:spPr>
          <a:xfrm>
            <a:off x="12547751" y="4580687"/>
            <a:ext cx="4540746" cy="1809282"/>
          </a:xfrm>
        </p:spPr>
        <p:txBody>
          <a:bodyPr/>
          <a:lstStyle/>
          <a:p>
            <a:r>
              <a:rPr lang="en-US" dirty="0"/>
              <a:t>Virtually all aspects of environment can be represented as a code: e.g. Network, load balancing, DNS, VM’s, Microservices,  event streams.  Can control and deploy similar to any application.</a:t>
            </a:r>
          </a:p>
        </p:txBody>
      </p:sp>
      <p:sp>
        <p:nvSpPr>
          <p:cNvPr id="17" name="Text Placeholder 16"/>
          <p:cNvSpPr>
            <a:spLocks noGrp="1"/>
          </p:cNvSpPr>
          <p:nvPr>
            <p:ph type="body" sz="quarter" idx="15"/>
          </p:nvPr>
        </p:nvSpPr>
        <p:spPr>
          <a:xfrm>
            <a:off x="12547752" y="6879023"/>
            <a:ext cx="4001592" cy="487562"/>
          </a:xfrm>
        </p:spPr>
        <p:txBody>
          <a:bodyPr/>
          <a:lstStyle/>
          <a:p>
            <a:r>
              <a:rPr lang="en-US" dirty="0"/>
              <a:t>Scalable</a:t>
            </a:r>
          </a:p>
        </p:txBody>
      </p:sp>
      <p:sp>
        <p:nvSpPr>
          <p:cNvPr id="18" name="Text Placeholder 17"/>
          <p:cNvSpPr>
            <a:spLocks noGrp="1"/>
          </p:cNvSpPr>
          <p:nvPr>
            <p:ph type="body" sz="quarter" idx="16"/>
          </p:nvPr>
        </p:nvSpPr>
        <p:spPr>
          <a:xfrm>
            <a:off x="12547752" y="7379722"/>
            <a:ext cx="4540746" cy="1809282"/>
          </a:xfrm>
        </p:spPr>
        <p:txBody>
          <a:bodyPr/>
          <a:lstStyle/>
          <a:p>
            <a:r>
              <a:rPr lang="en-US" dirty="0"/>
              <a:t>Can set compute and storage resources to automatically expand and shrink, using simple rule-based formulae.</a:t>
            </a:r>
          </a:p>
        </p:txBody>
      </p:sp>
      <p:sp>
        <p:nvSpPr>
          <p:cNvPr id="19" name="Text Placeholder 18"/>
          <p:cNvSpPr>
            <a:spLocks noGrp="1"/>
          </p:cNvSpPr>
          <p:nvPr>
            <p:ph type="body" sz="quarter" idx="17"/>
          </p:nvPr>
        </p:nvSpPr>
        <p:spPr>
          <a:xfrm>
            <a:off x="18493314" y="4040370"/>
            <a:ext cx="4001592" cy="487562"/>
          </a:xfrm>
        </p:spPr>
        <p:txBody>
          <a:bodyPr/>
          <a:lstStyle/>
          <a:p>
            <a:r>
              <a:rPr lang="en-US" dirty="0"/>
              <a:t>Reliable</a:t>
            </a:r>
          </a:p>
        </p:txBody>
      </p:sp>
      <p:sp>
        <p:nvSpPr>
          <p:cNvPr id="20" name="Text Placeholder 19"/>
          <p:cNvSpPr>
            <a:spLocks noGrp="1"/>
          </p:cNvSpPr>
          <p:nvPr>
            <p:ph type="body" sz="quarter" idx="18"/>
          </p:nvPr>
        </p:nvSpPr>
        <p:spPr>
          <a:xfrm>
            <a:off x="18493314" y="4580687"/>
            <a:ext cx="4540748" cy="1809282"/>
          </a:xfrm>
        </p:spPr>
        <p:txBody>
          <a:bodyPr/>
          <a:lstStyle/>
          <a:p>
            <a:r>
              <a:rPr lang="en-US" dirty="0"/>
              <a:t>Core components, such as storage can automatically replicated to multiple geographic regions with 99.999% SLA.  Simple to spin up resources anywhere in the world.</a:t>
            </a:r>
          </a:p>
        </p:txBody>
      </p:sp>
      <p:sp>
        <p:nvSpPr>
          <p:cNvPr id="21" name="Text Placeholder 20"/>
          <p:cNvSpPr>
            <a:spLocks noGrp="1"/>
          </p:cNvSpPr>
          <p:nvPr>
            <p:ph type="body" sz="quarter" idx="19"/>
          </p:nvPr>
        </p:nvSpPr>
        <p:spPr>
          <a:xfrm>
            <a:off x="18493314" y="6879023"/>
            <a:ext cx="4001592" cy="487562"/>
          </a:xfrm>
        </p:spPr>
        <p:txBody>
          <a:bodyPr/>
          <a:lstStyle/>
          <a:p>
            <a:r>
              <a:rPr lang="en-US" dirty="0"/>
              <a:t>Reduced Ops</a:t>
            </a:r>
          </a:p>
        </p:txBody>
      </p:sp>
      <p:sp>
        <p:nvSpPr>
          <p:cNvPr id="22" name="Text Placeholder 21"/>
          <p:cNvSpPr>
            <a:spLocks noGrp="1"/>
          </p:cNvSpPr>
          <p:nvPr>
            <p:ph type="body" sz="quarter" idx="20"/>
          </p:nvPr>
        </p:nvSpPr>
        <p:spPr>
          <a:xfrm>
            <a:off x="18493314" y="7325092"/>
            <a:ext cx="4540748" cy="1809282"/>
          </a:xfrm>
        </p:spPr>
        <p:txBody>
          <a:bodyPr/>
          <a:lstStyle/>
          <a:p>
            <a:r>
              <a:rPr lang="en-US" dirty="0"/>
              <a:t>Modernize to use PaaS, CaaS, and Serverless services to reduce operational support needs and focus on delivery business functionality.</a:t>
            </a:r>
          </a:p>
        </p:txBody>
      </p:sp>
      <p:sp>
        <p:nvSpPr>
          <p:cNvPr id="23" name="Text Placeholder 22"/>
          <p:cNvSpPr>
            <a:spLocks noGrp="1"/>
          </p:cNvSpPr>
          <p:nvPr>
            <p:ph type="body" sz="quarter" idx="21"/>
          </p:nvPr>
        </p:nvSpPr>
        <p:spPr/>
        <p:txBody>
          <a:bodyPr/>
          <a:lstStyle/>
          <a:p>
            <a:r>
              <a:rPr lang="en-US" dirty="0"/>
              <a:t> </a:t>
            </a:r>
          </a:p>
        </p:txBody>
      </p:sp>
      <p:sp>
        <p:nvSpPr>
          <p:cNvPr id="24" name="Text Placeholder 23"/>
          <p:cNvSpPr>
            <a:spLocks noGrp="1"/>
          </p:cNvSpPr>
          <p:nvPr>
            <p:ph type="body" sz="quarter" idx="22"/>
          </p:nvPr>
        </p:nvSpPr>
        <p:spPr/>
        <p:txBody>
          <a:bodyPr/>
          <a:lstStyle/>
          <a:p>
            <a:r>
              <a:rPr lang="en-US" dirty="0"/>
              <a:t> </a:t>
            </a:r>
          </a:p>
        </p:txBody>
      </p:sp>
      <p:grpSp>
        <p:nvGrpSpPr>
          <p:cNvPr id="25" name="Group 24">
            <a:extLst>
              <a:ext uri="{FF2B5EF4-FFF2-40B4-BE49-F238E27FC236}">
                <a16:creationId xmlns:a16="http://schemas.microsoft.com/office/drawing/2014/main" id="{3526F70D-0134-8648-84CF-BD3F13A05ECA}"/>
              </a:ext>
            </a:extLst>
          </p:cNvPr>
          <p:cNvGrpSpPr/>
          <p:nvPr/>
        </p:nvGrpSpPr>
        <p:grpSpPr>
          <a:xfrm>
            <a:off x="1030733" y="12547994"/>
            <a:ext cx="22662776" cy="663284"/>
            <a:chOff x="645459" y="9571972"/>
            <a:chExt cx="16997082" cy="497541"/>
          </a:xfrm>
        </p:grpSpPr>
        <p:cxnSp>
          <p:nvCxnSpPr>
            <p:cNvPr id="27" name="Straight Connector 26">
              <a:extLst>
                <a:ext uri="{FF2B5EF4-FFF2-40B4-BE49-F238E27FC236}">
                  <a16:creationId xmlns:a16="http://schemas.microsoft.com/office/drawing/2014/main" id="{FF258526-BBD4-3347-A90E-C0F59A1B9025}"/>
                </a:ext>
              </a:extLst>
            </p:cNvPr>
            <p:cNvCxnSpPr/>
            <p:nvPr userDrawn="1"/>
          </p:nvCxnSpPr>
          <p:spPr>
            <a:xfrm>
              <a:off x="645459" y="9571972"/>
              <a:ext cx="16997082" cy="2334"/>
            </a:xfrm>
            <a:prstGeom prst="line">
              <a:avLst/>
            </a:prstGeom>
            <a:noFill/>
            <a:ln w="6350" cap="flat" cmpd="sng" algn="ctr">
              <a:solidFill>
                <a:srgbClr val="FFFFFF">
                  <a:lumMod val="85000"/>
                </a:srgbClr>
              </a:solidFill>
              <a:prstDash val="solid"/>
              <a:miter lim="800000"/>
            </a:ln>
            <a:effectLst/>
          </p:spPr>
        </p:cxnSp>
        <p:sp>
          <p:nvSpPr>
            <p:cNvPr id="28" name="Text Placeholder 2">
              <a:extLst>
                <a:ext uri="{FF2B5EF4-FFF2-40B4-BE49-F238E27FC236}">
                  <a16:creationId xmlns:a16="http://schemas.microsoft.com/office/drawing/2014/main" id="{FCAB6362-976D-5F4C-973E-245B9E85A7A6}"/>
                </a:ext>
              </a:extLst>
            </p:cNvPr>
            <p:cNvSpPr txBox="1">
              <a:spLocks/>
            </p:cNvSpPr>
            <p:nvPr userDrawn="1"/>
          </p:nvSpPr>
          <p:spPr>
            <a:xfrm>
              <a:off x="7502402" y="9835221"/>
              <a:ext cx="3028014" cy="187113"/>
            </a:xfrm>
            <a:prstGeom prst="rect">
              <a:avLst/>
            </a:prstGeom>
          </p:spPr>
          <p:txBody>
            <a:bodyPr anchor="t" anchorCtr="0"/>
            <a:lstStyle>
              <a:lvl1pPr marL="0" indent="0" algn="l" rtl="0" eaLnBrk="0" fontAlgn="base" hangingPunct="0">
                <a:lnSpc>
                  <a:spcPct val="90000"/>
                </a:lnSpc>
                <a:spcBef>
                  <a:spcPct val="0"/>
                </a:spcBef>
                <a:spcAft>
                  <a:spcPct val="15000"/>
                </a:spcAft>
                <a:buClr>
                  <a:schemeClr val="bg2"/>
                </a:buClr>
                <a:buSzPct val="70000"/>
                <a:buFont typeface="Times" panose="02020603050405020304" pitchFamily="18" charset="0"/>
                <a:buNone/>
                <a:defRPr sz="1600" b="1" i="0">
                  <a:solidFill>
                    <a:schemeClr val="tx1"/>
                  </a:solidFill>
                  <a:latin typeface="+mn-lt"/>
                  <a:ea typeface="+mn-ea"/>
                  <a:cs typeface="ＭＳ Ｐゴシック" charset="0"/>
                </a:defRPr>
              </a:lvl1pPr>
              <a:lvl2pPr marL="457200" indent="0" algn="l" rtl="0" eaLnBrk="0" fontAlgn="base" hangingPunct="0">
                <a:lnSpc>
                  <a:spcPct val="90000"/>
                </a:lnSpc>
                <a:spcBef>
                  <a:spcPct val="0"/>
                </a:spcBef>
                <a:spcAft>
                  <a:spcPct val="15000"/>
                </a:spcAft>
                <a:buClr>
                  <a:schemeClr val="bg2"/>
                </a:buClr>
                <a:buSzPct val="70000"/>
                <a:buNone/>
                <a:defRPr sz="1800">
                  <a:solidFill>
                    <a:schemeClr val="tx1"/>
                  </a:solidFill>
                  <a:latin typeface="+mn-lt"/>
                  <a:ea typeface="+mn-ea"/>
                </a:defRPr>
              </a:lvl2pPr>
              <a:lvl3pPr marL="914400" indent="0" algn="l" rtl="0" eaLnBrk="0" fontAlgn="base" hangingPunct="0">
                <a:lnSpc>
                  <a:spcPct val="90000"/>
                </a:lnSpc>
                <a:spcBef>
                  <a:spcPct val="0"/>
                </a:spcBef>
                <a:spcAft>
                  <a:spcPct val="15000"/>
                </a:spcAft>
                <a:buClr>
                  <a:schemeClr val="bg2"/>
                </a:buClr>
                <a:buSzPct val="70000"/>
                <a:buFont typeface="Times" panose="02020603050405020304" pitchFamily="18" charset="0"/>
                <a:buNone/>
                <a:defRPr sz="1600">
                  <a:solidFill>
                    <a:schemeClr val="tx1"/>
                  </a:solidFill>
                  <a:latin typeface="+mn-lt"/>
                  <a:ea typeface="+mn-ea"/>
                </a:defRPr>
              </a:lvl3pPr>
              <a:lvl4pPr marL="1371600" indent="0" algn="l" rtl="0" eaLnBrk="0" fontAlgn="base" hangingPunct="0">
                <a:lnSpc>
                  <a:spcPct val="90000"/>
                </a:lnSpc>
                <a:spcBef>
                  <a:spcPct val="0"/>
                </a:spcBef>
                <a:spcAft>
                  <a:spcPct val="15000"/>
                </a:spcAft>
                <a:buClr>
                  <a:schemeClr val="bg2"/>
                </a:buClr>
                <a:buSzPct val="70000"/>
                <a:buFont typeface="Times" panose="02020603050405020304" pitchFamily="18" charset="0"/>
                <a:buNone/>
                <a:defRPr sz="1400">
                  <a:solidFill>
                    <a:schemeClr val="tx1"/>
                  </a:solidFill>
                  <a:latin typeface="+mn-lt"/>
                  <a:ea typeface="+mn-ea"/>
                </a:defRPr>
              </a:lvl4pPr>
              <a:lvl5pPr marL="1828800" indent="0" algn="l" rtl="0" eaLnBrk="0" fontAlgn="base" hangingPunct="0">
                <a:lnSpc>
                  <a:spcPct val="90000"/>
                </a:lnSpc>
                <a:spcBef>
                  <a:spcPct val="0"/>
                </a:spcBef>
                <a:spcAft>
                  <a:spcPct val="15000"/>
                </a:spcAft>
                <a:buClr>
                  <a:schemeClr val="tx1"/>
                </a:buClr>
                <a:buSzPct val="70000"/>
                <a:buFont typeface="Times" panose="02020603050405020304" pitchFamily="18" charset="0"/>
                <a:buNone/>
                <a:defRPr sz="1400">
                  <a:solidFill>
                    <a:schemeClr val="tx1"/>
                  </a:solidFill>
                  <a:latin typeface="+mn-lt"/>
                  <a:ea typeface="+mn-ea"/>
                </a:defRPr>
              </a:lvl5pPr>
              <a:lvl6pPr marL="2286000" indent="0" algn="l" rtl="0" eaLnBrk="0" fontAlgn="base" hangingPunct="0">
                <a:lnSpc>
                  <a:spcPct val="90000"/>
                </a:lnSpc>
                <a:spcBef>
                  <a:spcPct val="0"/>
                </a:spcBef>
                <a:spcAft>
                  <a:spcPct val="15000"/>
                </a:spcAft>
                <a:buClr>
                  <a:schemeClr val="tx1"/>
                </a:buClr>
                <a:buSzPct val="70000"/>
                <a:buFont typeface="Times" charset="0"/>
                <a:buNone/>
                <a:defRPr sz="1400">
                  <a:solidFill>
                    <a:schemeClr val="tx1"/>
                  </a:solidFill>
                  <a:latin typeface="+mn-lt"/>
                  <a:ea typeface="+mn-ea"/>
                </a:defRPr>
              </a:lvl6pPr>
              <a:lvl7pPr marL="2743200" indent="0" algn="l" rtl="0" eaLnBrk="0" fontAlgn="base" hangingPunct="0">
                <a:lnSpc>
                  <a:spcPct val="90000"/>
                </a:lnSpc>
                <a:spcBef>
                  <a:spcPct val="0"/>
                </a:spcBef>
                <a:spcAft>
                  <a:spcPct val="15000"/>
                </a:spcAft>
                <a:buClr>
                  <a:schemeClr val="tx1"/>
                </a:buClr>
                <a:buSzPct val="70000"/>
                <a:buFont typeface="Times" charset="0"/>
                <a:buNone/>
                <a:defRPr sz="1400">
                  <a:solidFill>
                    <a:schemeClr val="tx1"/>
                  </a:solidFill>
                  <a:latin typeface="+mn-lt"/>
                  <a:ea typeface="+mn-ea"/>
                </a:defRPr>
              </a:lvl7pPr>
              <a:lvl8pPr marL="3200400" indent="0" algn="l" rtl="0" eaLnBrk="0" fontAlgn="base" hangingPunct="0">
                <a:lnSpc>
                  <a:spcPct val="90000"/>
                </a:lnSpc>
                <a:spcBef>
                  <a:spcPct val="0"/>
                </a:spcBef>
                <a:spcAft>
                  <a:spcPct val="15000"/>
                </a:spcAft>
                <a:buClr>
                  <a:schemeClr val="tx1"/>
                </a:buClr>
                <a:buSzPct val="70000"/>
                <a:buFont typeface="Times" charset="0"/>
                <a:buNone/>
                <a:defRPr sz="1400">
                  <a:solidFill>
                    <a:schemeClr val="tx1"/>
                  </a:solidFill>
                  <a:latin typeface="+mn-lt"/>
                  <a:ea typeface="+mn-ea"/>
                </a:defRPr>
              </a:lvl8pPr>
              <a:lvl9pPr marL="3657600" indent="0" algn="l" rtl="0" eaLnBrk="0" fontAlgn="base" hangingPunct="0">
                <a:lnSpc>
                  <a:spcPct val="90000"/>
                </a:lnSpc>
                <a:spcBef>
                  <a:spcPct val="0"/>
                </a:spcBef>
                <a:spcAft>
                  <a:spcPct val="15000"/>
                </a:spcAft>
                <a:buClr>
                  <a:schemeClr val="tx1"/>
                </a:buClr>
                <a:buSzPct val="70000"/>
                <a:buFont typeface="Times" charset="0"/>
                <a:buNone/>
                <a:defRPr sz="1400">
                  <a:solidFill>
                    <a:schemeClr val="tx1"/>
                  </a:solidFill>
                  <a:latin typeface="+mn-lt"/>
                  <a:ea typeface="+mn-ea"/>
                </a:defRPr>
              </a:lvl9pPr>
            </a:lstStyle>
            <a:p>
              <a:pPr algn="ctr">
                <a:buClr>
                  <a:srgbClr val="DCDEE0"/>
                </a:buClr>
              </a:pPr>
              <a:r>
                <a:rPr lang="en-US" sz="1066" b="0" kern="1200" dirty="0">
                  <a:solidFill>
                    <a:srgbClr val="FFFFFF">
                      <a:lumMod val="65000"/>
                    </a:srgbClr>
                  </a:solidFill>
                  <a:latin typeface="Montserrat" charset="0"/>
                  <a:ea typeface="Montserrat" charset="0"/>
                  <a:cs typeface="Montserrat" charset="0"/>
                </a:rPr>
                <a:t>© Copyright 2018, Neudesic. All rights reserved.</a:t>
              </a:r>
            </a:p>
          </p:txBody>
        </p:sp>
        <p:pic>
          <p:nvPicPr>
            <p:cNvPr id="29" name="Picture 28">
              <a:extLst>
                <a:ext uri="{FF2B5EF4-FFF2-40B4-BE49-F238E27FC236}">
                  <a16:creationId xmlns:a16="http://schemas.microsoft.com/office/drawing/2014/main" id="{063787EA-7B01-8A49-8C75-7805260F78B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5459" y="9788044"/>
              <a:ext cx="1829546" cy="281469"/>
            </a:xfrm>
            <a:prstGeom prst="rect">
              <a:avLst/>
            </a:prstGeom>
          </p:spPr>
        </p:pic>
      </p:grpSp>
      <p:sp>
        <p:nvSpPr>
          <p:cNvPr id="30" name="Shape 3557">
            <a:extLst>
              <a:ext uri="{FF2B5EF4-FFF2-40B4-BE49-F238E27FC236}">
                <a16:creationId xmlns:a16="http://schemas.microsoft.com/office/drawing/2014/main" id="{8D56DF08-44A9-46C1-A852-41D8DB0984A7}"/>
              </a:ext>
            </a:extLst>
          </p:cNvPr>
          <p:cNvSpPr/>
          <p:nvPr/>
        </p:nvSpPr>
        <p:spPr>
          <a:xfrm>
            <a:off x="11670563" y="4336906"/>
            <a:ext cx="349559" cy="471817"/>
          </a:xfrm>
          <a:custGeom>
            <a:avLst/>
            <a:gdLst/>
            <a:ahLst/>
            <a:cxnLst>
              <a:cxn ang="0">
                <a:pos x="wd2" y="hd2"/>
              </a:cxn>
              <a:cxn ang="5400000">
                <a:pos x="wd2" y="hd2"/>
              </a:cxn>
              <a:cxn ang="10800000">
                <a:pos x="wd2" y="hd2"/>
              </a:cxn>
              <a:cxn ang="16200000">
                <a:pos x="wd2" y="hd2"/>
              </a:cxn>
            </a:cxnLst>
            <a:rect l="0" t="0" r="r" b="b"/>
            <a:pathLst>
              <a:path w="21600" h="21600" extrusionOk="0">
                <a:moveTo>
                  <a:pt x="14400" y="5891"/>
                </a:moveTo>
                <a:lnTo>
                  <a:pt x="14400" y="982"/>
                </a:lnTo>
                <a:lnTo>
                  <a:pt x="15000" y="982"/>
                </a:lnTo>
                <a:lnTo>
                  <a:pt x="20400" y="5891"/>
                </a:lnTo>
                <a:cubicBezTo>
                  <a:pt x="20400" y="5891"/>
                  <a:pt x="14400" y="5891"/>
                  <a:pt x="14400" y="5891"/>
                </a:cubicBezTo>
                <a:close/>
                <a:moveTo>
                  <a:pt x="20400" y="19636"/>
                </a:moveTo>
                <a:cubicBezTo>
                  <a:pt x="20400" y="20179"/>
                  <a:pt x="19862" y="20618"/>
                  <a:pt x="19200" y="20618"/>
                </a:cubicBezTo>
                <a:lnTo>
                  <a:pt x="2400" y="20618"/>
                </a:lnTo>
                <a:cubicBezTo>
                  <a:pt x="1737" y="20618"/>
                  <a:pt x="1200" y="20179"/>
                  <a:pt x="1200" y="19636"/>
                </a:cubicBezTo>
                <a:lnTo>
                  <a:pt x="1200" y="1964"/>
                </a:lnTo>
                <a:cubicBezTo>
                  <a:pt x="1200" y="1422"/>
                  <a:pt x="1737" y="982"/>
                  <a:pt x="2400" y="982"/>
                </a:cubicBezTo>
                <a:lnTo>
                  <a:pt x="13200" y="982"/>
                </a:lnTo>
                <a:lnTo>
                  <a:pt x="13200" y="5891"/>
                </a:lnTo>
                <a:cubicBezTo>
                  <a:pt x="13200" y="6433"/>
                  <a:pt x="13738" y="6873"/>
                  <a:pt x="14400" y="6873"/>
                </a:cubicBezTo>
                <a:lnTo>
                  <a:pt x="20400" y="6873"/>
                </a:lnTo>
                <a:cubicBezTo>
                  <a:pt x="20400" y="6873"/>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4800" y="8836"/>
                </a:moveTo>
                <a:cubicBezTo>
                  <a:pt x="4800" y="9108"/>
                  <a:pt x="5068" y="9327"/>
                  <a:pt x="5400" y="9327"/>
                </a:cubicBezTo>
                <a:lnTo>
                  <a:pt x="16200" y="9327"/>
                </a:lnTo>
                <a:cubicBezTo>
                  <a:pt x="16532" y="9327"/>
                  <a:pt x="16800" y="9108"/>
                  <a:pt x="16800" y="8836"/>
                </a:cubicBezTo>
                <a:cubicBezTo>
                  <a:pt x="16800" y="8566"/>
                  <a:pt x="16532" y="8345"/>
                  <a:pt x="16200" y="8345"/>
                </a:cubicBezTo>
                <a:lnTo>
                  <a:pt x="5400" y="8345"/>
                </a:lnTo>
                <a:cubicBezTo>
                  <a:pt x="5068" y="8345"/>
                  <a:pt x="4800" y="8566"/>
                  <a:pt x="4800" y="8836"/>
                </a:cubicBezTo>
                <a:moveTo>
                  <a:pt x="16200" y="12273"/>
                </a:moveTo>
                <a:lnTo>
                  <a:pt x="5400" y="12273"/>
                </a:lnTo>
                <a:cubicBezTo>
                  <a:pt x="5068" y="12273"/>
                  <a:pt x="4800" y="12493"/>
                  <a:pt x="4800" y="12764"/>
                </a:cubicBezTo>
                <a:cubicBezTo>
                  <a:pt x="4800" y="13035"/>
                  <a:pt x="5068" y="13255"/>
                  <a:pt x="5400" y="13255"/>
                </a:cubicBezTo>
                <a:lnTo>
                  <a:pt x="16200" y="13255"/>
                </a:lnTo>
                <a:cubicBezTo>
                  <a:pt x="16532" y="13255"/>
                  <a:pt x="16800" y="13035"/>
                  <a:pt x="16800" y="12764"/>
                </a:cubicBezTo>
                <a:cubicBezTo>
                  <a:pt x="16800" y="12493"/>
                  <a:pt x="16532" y="12273"/>
                  <a:pt x="16200" y="12273"/>
                </a:cubicBezTo>
                <a:moveTo>
                  <a:pt x="5400" y="5400"/>
                </a:moveTo>
                <a:lnTo>
                  <a:pt x="8400" y="5400"/>
                </a:lnTo>
                <a:cubicBezTo>
                  <a:pt x="8732" y="5400"/>
                  <a:pt x="9000" y="5181"/>
                  <a:pt x="9000" y="4909"/>
                </a:cubicBezTo>
                <a:cubicBezTo>
                  <a:pt x="9000" y="4638"/>
                  <a:pt x="8732" y="4418"/>
                  <a:pt x="8400" y="4418"/>
                </a:cubicBezTo>
                <a:lnTo>
                  <a:pt x="5400" y="4418"/>
                </a:lnTo>
                <a:cubicBezTo>
                  <a:pt x="5068" y="4418"/>
                  <a:pt x="4800" y="4638"/>
                  <a:pt x="4800" y="4909"/>
                </a:cubicBezTo>
                <a:cubicBezTo>
                  <a:pt x="4800" y="5181"/>
                  <a:pt x="5068" y="5400"/>
                  <a:pt x="5400" y="5400"/>
                </a:cubicBezTo>
                <a:moveTo>
                  <a:pt x="12600" y="16200"/>
                </a:moveTo>
                <a:lnTo>
                  <a:pt x="5400" y="16200"/>
                </a:lnTo>
                <a:cubicBezTo>
                  <a:pt x="5068" y="16200"/>
                  <a:pt x="4800" y="16420"/>
                  <a:pt x="4800" y="16691"/>
                </a:cubicBezTo>
                <a:cubicBezTo>
                  <a:pt x="4800" y="16962"/>
                  <a:pt x="5068" y="17182"/>
                  <a:pt x="5400" y="17182"/>
                </a:cubicBezTo>
                <a:lnTo>
                  <a:pt x="12600" y="17182"/>
                </a:lnTo>
                <a:cubicBezTo>
                  <a:pt x="12932" y="17182"/>
                  <a:pt x="13200" y="16962"/>
                  <a:pt x="13200" y="16691"/>
                </a:cubicBezTo>
                <a:cubicBezTo>
                  <a:pt x="13200" y="16420"/>
                  <a:pt x="12932" y="16200"/>
                  <a:pt x="12600" y="16200"/>
                </a:cubicBezTo>
              </a:path>
            </a:pathLst>
          </a:custGeom>
          <a:solidFill>
            <a:srgbClr val="000000"/>
          </a:solidFill>
          <a:ln w="12700">
            <a:solidFill>
              <a:schemeClr val="accent1">
                <a:lumMod val="60000"/>
                <a:lumOff val="40000"/>
              </a:schemeClr>
            </a:solidFill>
            <a:miter lim="400000"/>
          </a:ln>
        </p:spPr>
        <p:txBody>
          <a:bodyPr lIns="0" tIns="0" rIns="0" bIns="0" anchor="ctr"/>
          <a:lstStyle/>
          <a:p>
            <a:pPr defTabSz="914400">
              <a:lnSpc>
                <a:spcPct val="100000"/>
              </a:lnSpc>
              <a:defRPr sz="1800"/>
            </a:pPr>
            <a:endParaRPr/>
          </a:p>
        </p:txBody>
      </p:sp>
      <p:sp>
        <p:nvSpPr>
          <p:cNvPr id="31" name="Shape 3649">
            <a:extLst>
              <a:ext uri="{FF2B5EF4-FFF2-40B4-BE49-F238E27FC236}">
                <a16:creationId xmlns:a16="http://schemas.microsoft.com/office/drawing/2014/main" id="{580C74FF-54BC-4078-AF90-CCCB572AD8BF}"/>
              </a:ext>
            </a:extLst>
          </p:cNvPr>
          <p:cNvSpPr/>
          <p:nvPr/>
        </p:nvSpPr>
        <p:spPr>
          <a:xfrm>
            <a:off x="17585187" y="4284972"/>
            <a:ext cx="411437" cy="485920"/>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7"/>
                </a:moveTo>
                <a:lnTo>
                  <a:pt x="19261" y="5891"/>
                </a:lnTo>
                <a:lnTo>
                  <a:pt x="2339" y="5891"/>
                </a:lnTo>
                <a:cubicBezTo>
                  <a:pt x="2339" y="5891"/>
                  <a:pt x="10800" y="1057"/>
                  <a:pt x="10800" y="1057"/>
                </a:cubicBezTo>
                <a:close/>
                <a:moveTo>
                  <a:pt x="21109" y="8836"/>
                </a:moveTo>
                <a:cubicBezTo>
                  <a:pt x="21380" y="8836"/>
                  <a:pt x="21600" y="8617"/>
                  <a:pt x="21600" y="8345"/>
                </a:cubicBezTo>
                <a:lnTo>
                  <a:pt x="21600" y="6383"/>
                </a:lnTo>
                <a:cubicBezTo>
                  <a:pt x="21600" y="6200"/>
                  <a:pt x="21496" y="6047"/>
                  <a:pt x="21349" y="5963"/>
                </a:cubicBezTo>
                <a:lnTo>
                  <a:pt x="21353" y="5956"/>
                </a:lnTo>
                <a:lnTo>
                  <a:pt x="11044" y="65"/>
                </a:lnTo>
                <a:lnTo>
                  <a:pt x="11040" y="72"/>
                </a:lnTo>
                <a:cubicBezTo>
                  <a:pt x="10968" y="31"/>
                  <a:pt x="10889" y="0"/>
                  <a:pt x="10800" y="0"/>
                </a:cubicBezTo>
                <a:cubicBezTo>
                  <a:pt x="10711" y="0"/>
                  <a:pt x="10632" y="31"/>
                  <a:pt x="10560" y="72"/>
                </a:cubicBezTo>
                <a:lnTo>
                  <a:pt x="10556" y="65"/>
                </a:lnTo>
                <a:lnTo>
                  <a:pt x="247" y="5956"/>
                </a:lnTo>
                <a:lnTo>
                  <a:pt x="251" y="5963"/>
                </a:lnTo>
                <a:cubicBezTo>
                  <a:pt x="104" y="6047"/>
                  <a:pt x="0" y="6200"/>
                  <a:pt x="0" y="6383"/>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8"/>
                </a:lnTo>
                <a:lnTo>
                  <a:pt x="25" y="20954"/>
                </a:lnTo>
                <a:lnTo>
                  <a:pt x="31" y="20956"/>
                </a:lnTo>
                <a:cubicBezTo>
                  <a:pt x="14" y="21005"/>
                  <a:pt x="0" y="21055"/>
                  <a:pt x="0" y="21109"/>
                </a:cubicBezTo>
                <a:cubicBezTo>
                  <a:pt x="0" y="21380"/>
                  <a:pt x="220" y="21600"/>
                  <a:pt x="491" y="21600"/>
                </a:cubicBezTo>
                <a:lnTo>
                  <a:pt x="21109" y="21600"/>
                </a:lnTo>
                <a:cubicBezTo>
                  <a:pt x="21380" y="21600"/>
                  <a:pt x="21600" y="21380"/>
                  <a:pt x="21600" y="21109"/>
                </a:cubicBezTo>
                <a:cubicBezTo>
                  <a:pt x="21600" y="21055"/>
                  <a:pt x="21586" y="21005"/>
                  <a:pt x="21569" y="20956"/>
                </a:cubicBezTo>
                <a:lnTo>
                  <a:pt x="21575" y="20954"/>
                </a:lnTo>
                <a:lnTo>
                  <a:pt x="20593" y="18008"/>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rgbClr val="000000"/>
          </a:solidFill>
          <a:ln w="12700">
            <a:solidFill>
              <a:schemeClr val="accent1">
                <a:lumMod val="60000"/>
                <a:lumOff val="40000"/>
              </a:schemeClr>
            </a:solidFill>
            <a:miter lim="400000"/>
          </a:ln>
        </p:spPr>
        <p:txBody>
          <a:bodyPr lIns="0" tIns="0" rIns="0" bIns="0" anchor="ctr"/>
          <a:lstStyle/>
          <a:p>
            <a:pPr defTabSz="914400">
              <a:lnSpc>
                <a:spcPct val="100000"/>
              </a:lnSpc>
              <a:defRPr sz="1800"/>
            </a:pPr>
            <a:endParaRPr/>
          </a:p>
        </p:txBody>
      </p:sp>
      <p:sp>
        <p:nvSpPr>
          <p:cNvPr id="32" name="Shape 3818">
            <a:extLst>
              <a:ext uri="{FF2B5EF4-FFF2-40B4-BE49-F238E27FC236}">
                <a16:creationId xmlns:a16="http://schemas.microsoft.com/office/drawing/2014/main" id="{F2694074-9DE1-4A80-9C39-7BA4FFC84139}"/>
              </a:ext>
            </a:extLst>
          </p:cNvPr>
          <p:cNvSpPr/>
          <p:nvPr/>
        </p:nvSpPr>
        <p:spPr>
          <a:xfrm>
            <a:off x="11579203" y="7073033"/>
            <a:ext cx="514092" cy="504118"/>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8"/>
                  <a:pt x="17673" y="7364"/>
                </a:cubicBezTo>
                <a:cubicBezTo>
                  <a:pt x="17673" y="6787"/>
                  <a:pt x="17339" y="6295"/>
                  <a:pt x="16856" y="6052"/>
                </a:cubicBezTo>
                <a:cubicBezTo>
                  <a:pt x="17033" y="5170"/>
                  <a:pt x="17144" y="4264"/>
                  <a:pt x="17167" y="3336"/>
                </a:cubicBezTo>
                <a:cubicBezTo>
                  <a:pt x="19277" y="5136"/>
                  <a:pt x="20618" y="7809"/>
                  <a:pt x="20618" y="10800"/>
                </a:cubicBezTo>
                <a:cubicBezTo>
                  <a:pt x="20618" y="11764"/>
                  <a:pt x="20469" y="12690"/>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6"/>
                  <a:pt x="10556" y="16200"/>
                  <a:pt x="10800" y="16200"/>
                </a:cubicBezTo>
                <a:cubicBezTo>
                  <a:pt x="11273" y="16200"/>
                  <a:pt x="11689" y="15974"/>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3"/>
                </a:moveTo>
                <a:cubicBezTo>
                  <a:pt x="3476" y="16840"/>
                  <a:pt x="3436" y="16280"/>
                  <a:pt x="3436" y="15709"/>
                </a:cubicBezTo>
                <a:cubicBezTo>
                  <a:pt x="3436" y="14764"/>
                  <a:pt x="3536" y="13842"/>
                  <a:pt x="3707" y="12946"/>
                </a:cubicBezTo>
                <a:cubicBezTo>
                  <a:pt x="5455" y="13988"/>
                  <a:pt x="7377" y="14767"/>
                  <a:pt x="9421" y="15227"/>
                </a:cubicBezTo>
                <a:cubicBezTo>
                  <a:pt x="9431" y="15254"/>
                  <a:pt x="9436" y="15282"/>
                  <a:pt x="9447" y="15308"/>
                </a:cubicBezTo>
                <a:cubicBezTo>
                  <a:pt x="7724" y="16421"/>
                  <a:pt x="5761" y="17193"/>
                  <a:pt x="3643" y="17507"/>
                </a:cubicBezTo>
                <a:cubicBezTo>
                  <a:pt x="3608" y="17469"/>
                  <a:pt x="3573" y="17430"/>
                  <a:pt x="3539" y="17393"/>
                </a:cubicBezTo>
                <a:moveTo>
                  <a:pt x="3075" y="11369"/>
                </a:moveTo>
                <a:cubicBezTo>
                  <a:pt x="2361" y="10869"/>
                  <a:pt x="1683" y="10322"/>
                  <a:pt x="1046" y="9729"/>
                </a:cubicBezTo>
                <a:cubicBezTo>
                  <a:pt x="1528" y="5299"/>
                  <a:pt x="4955" y="1762"/>
                  <a:pt x="9331" y="1104"/>
                </a:cubicBezTo>
                <a:cubicBezTo>
                  <a:pt x="9335" y="1629"/>
                  <a:pt x="9363" y="2148"/>
                  <a:pt x="9417" y="2660"/>
                </a:cubicBezTo>
                <a:cubicBezTo>
                  <a:pt x="8572" y="3227"/>
                  <a:pt x="7787" y="3879"/>
                  <a:pt x="7069" y="4597"/>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4"/>
                  <a:pt x="3936" y="11937"/>
                </a:cubicBezTo>
                <a:cubicBezTo>
                  <a:pt x="4379" y="10266"/>
                  <a:pt x="5100" y="8709"/>
                  <a:pt x="6060" y="7326"/>
                </a:cubicBezTo>
                <a:cubicBezTo>
                  <a:pt x="6164" y="7349"/>
                  <a:pt x="6271" y="7364"/>
                  <a:pt x="6382" y="7364"/>
                </a:cubicBezTo>
                <a:cubicBezTo>
                  <a:pt x="7195" y="7364"/>
                  <a:pt x="7855" y="6705"/>
                  <a:pt x="7855" y="5891"/>
                </a:cubicBezTo>
                <a:cubicBezTo>
                  <a:pt x="7855" y="5688"/>
                  <a:pt x="7813" y="5494"/>
                  <a:pt x="7739" y="5318"/>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1"/>
                  <a:pt x="11005" y="1708"/>
                  <a:pt x="10354" y="2082"/>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6"/>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8"/>
                  <a:pt x="15149" y="8393"/>
                </a:cubicBezTo>
                <a:cubicBezTo>
                  <a:pt x="14827" y="9199"/>
                  <a:pt x="14443" y="9974"/>
                  <a:pt x="13991" y="10701"/>
                </a:cubicBezTo>
                <a:cubicBezTo>
                  <a:pt x="12159" y="8620"/>
                  <a:pt x="10894" y="6025"/>
                  <a:pt x="10469" y="3152"/>
                </a:cubicBezTo>
                <a:cubicBezTo>
                  <a:pt x="11590" y="2463"/>
                  <a:pt x="12813" y="1934"/>
                  <a:pt x="14106" y="1565"/>
                </a:cubicBezTo>
                <a:cubicBezTo>
                  <a:pt x="14844" y="1829"/>
                  <a:pt x="15544" y="2174"/>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accent1">
              <a:lumMod val="60000"/>
              <a:lumOff val="40000"/>
            </a:schemeClr>
          </a:solidFill>
          <a:ln w="12700">
            <a:solidFill>
              <a:schemeClr val="accent1">
                <a:lumMod val="60000"/>
                <a:lumOff val="40000"/>
              </a:schemeClr>
            </a:solidFill>
            <a:miter lim="400000"/>
          </a:ln>
        </p:spPr>
        <p:txBody>
          <a:bodyPr lIns="0" tIns="0" rIns="0" bIns="0" anchor="ctr"/>
          <a:lstStyle/>
          <a:p>
            <a:pPr defTabSz="914400">
              <a:lnSpc>
                <a:spcPct val="100000"/>
              </a:lnSpc>
              <a:defRPr sz="1800"/>
            </a:pPr>
            <a:endParaRPr/>
          </a:p>
        </p:txBody>
      </p:sp>
      <p:pic>
        <p:nvPicPr>
          <p:cNvPr id="3" name="Graphic 2" descr="Download from cloud">
            <a:extLst>
              <a:ext uri="{FF2B5EF4-FFF2-40B4-BE49-F238E27FC236}">
                <a16:creationId xmlns:a16="http://schemas.microsoft.com/office/drawing/2014/main" id="{34C8AF5B-333C-4086-AF9B-F98503C91D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518916" y="7024260"/>
            <a:ext cx="590959" cy="590959"/>
          </a:xfrm>
          <a:prstGeom prst="rect">
            <a:avLst/>
          </a:prstGeom>
        </p:spPr>
      </p:pic>
    </p:spTree>
    <p:extLst>
      <p:ext uri="{BB962C8B-B14F-4D97-AF65-F5344CB8AC3E}">
        <p14:creationId xmlns:p14="http://schemas.microsoft.com/office/powerpoint/2010/main" val="279997663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305309" y="4049486"/>
            <a:ext cx="10797950" cy="2442836"/>
          </a:xfrm>
        </p:spPr>
        <p:txBody>
          <a:bodyPr/>
          <a:lstStyle/>
          <a:p>
            <a:r>
              <a:rPr lang="en-US" dirty="0"/>
              <a:t>Resources</a:t>
            </a:r>
            <a:endParaRPr lang="en-US" sz="5400" dirty="0"/>
          </a:p>
        </p:txBody>
      </p:sp>
      <p:sp>
        <p:nvSpPr>
          <p:cNvPr id="5" name="Text Placeholder 4"/>
          <p:cNvSpPr>
            <a:spLocks noGrp="1"/>
          </p:cNvSpPr>
          <p:nvPr>
            <p:ph type="body" sz="quarter" idx="14"/>
          </p:nvPr>
        </p:nvSpPr>
        <p:spPr>
          <a:xfrm>
            <a:off x="10719891" y="7435495"/>
            <a:ext cx="11154768" cy="827919"/>
          </a:xfrm>
          <a:prstGeom prst="rect">
            <a:avLst/>
          </a:prstGeom>
        </p:spPr>
        <p:txBody>
          <a:bodyPr wrap="square">
            <a:spAutoFit/>
          </a:bodyPr>
          <a:lstStyle/>
          <a:p>
            <a:pPr>
              <a:lnSpc>
                <a:spcPct val="150000"/>
              </a:lnSpc>
            </a:pPr>
            <a:r>
              <a:rPr lang="en-US" sz="4000" dirty="0">
                <a:solidFill>
                  <a:schemeClr val="bg1"/>
                </a:solidFill>
                <a:ea typeface="Calibri" charset="0"/>
                <a:cs typeface="Calibri" charset="0"/>
              </a:rPr>
              <a:t>Where can you learn more?</a:t>
            </a:r>
          </a:p>
        </p:txBody>
      </p:sp>
    </p:spTree>
    <p:extLst>
      <p:ext uri="{BB962C8B-B14F-4D97-AF65-F5344CB8AC3E}">
        <p14:creationId xmlns:p14="http://schemas.microsoft.com/office/powerpoint/2010/main" val="200016245"/>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1930400" y="3885758"/>
            <a:ext cx="8071942" cy="918442"/>
          </a:xfrm>
        </p:spPr>
        <p:txBody>
          <a:bodyPr/>
          <a:lstStyle/>
          <a:p>
            <a:r>
              <a:rPr lang="en-US" dirty="0"/>
              <a:t>Resources </a:t>
            </a:r>
          </a:p>
        </p:txBody>
      </p:sp>
      <p:pic>
        <p:nvPicPr>
          <p:cNvPr id="1034" name="Picture 10" descr="https://images-na.ssl-images-amazon.com/images/I/51Eie0TeStL._SX333_BO1,204,203,200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5496" y="6192870"/>
            <a:ext cx="3190875" cy="4752976"/>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p:cNvSpPr>
            <a:spLocks noGrp="1"/>
          </p:cNvSpPr>
          <p:nvPr>
            <p:ph type="body" sz="quarter" idx="15"/>
          </p:nvPr>
        </p:nvSpPr>
        <p:spPr>
          <a:xfrm>
            <a:off x="7202791" y="6192870"/>
            <a:ext cx="12077430" cy="2529682"/>
          </a:xfrm>
        </p:spPr>
        <p:txBody>
          <a:bodyPr/>
          <a:lstStyle/>
          <a:p>
            <a:r>
              <a:rPr lang="en-US" sz="4000" b="1" dirty="0"/>
              <a:t>The Phoenix Project</a:t>
            </a:r>
          </a:p>
          <a:p>
            <a:endParaRPr lang="en-US" b="1" dirty="0"/>
          </a:p>
          <a:p>
            <a:r>
              <a:rPr lang="en-US" dirty="0"/>
              <a:t>Start here. </a:t>
            </a:r>
          </a:p>
          <a:p>
            <a:endParaRPr lang="en-US" dirty="0"/>
          </a:p>
          <a:p>
            <a:r>
              <a:rPr lang="en-US" dirty="0"/>
              <a:t>"This is the IT swamp draining manual for anyone who is neck deep in alligators." </a:t>
            </a:r>
            <a:r>
              <a:rPr lang="en-US" b="1" dirty="0"/>
              <a:t>-- Adrian Cockcroft, Cloud Architect at Netflix (now VP of AWS)</a:t>
            </a:r>
          </a:p>
          <a:p>
            <a:endParaRPr lang="en-US" b="1" dirty="0"/>
          </a:p>
          <a:p>
            <a:r>
              <a:rPr lang="en-US" dirty="0"/>
              <a:t>"This book is the modern day version of </a:t>
            </a:r>
            <a:r>
              <a:rPr lang="en-US" i="1" dirty="0"/>
              <a:t>The Goal</a:t>
            </a:r>
            <a:r>
              <a:rPr lang="en-US" dirty="0"/>
              <a:t>.  Today, our constraints aren't robots inside our factories, but it's how we manage technologies like Tomcat and Java that power our most critical projects and applications. This book continues the journey that began with </a:t>
            </a:r>
            <a:r>
              <a:rPr lang="en-US" dirty="0" err="1"/>
              <a:t>Shewhart</a:t>
            </a:r>
            <a:r>
              <a:rPr lang="en-US" dirty="0"/>
              <a:t>, Deming, </a:t>
            </a:r>
            <a:r>
              <a:rPr lang="en-US" dirty="0" err="1"/>
              <a:t>Ohno</a:t>
            </a:r>
            <a:r>
              <a:rPr lang="en-US" dirty="0"/>
              <a:t> and Dr. </a:t>
            </a:r>
            <a:r>
              <a:rPr lang="en-US" dirty="0" err="1"/>
              <a:t>Goldratt</a:t>
            </a:r>
            <a:r>
              <a:rPr lang="en-US" dirty="0"/>
              <a:t>, and shows us how to diminish our modern constraints to help the business win." </a:t>
            </a:r>
            <a:r>
              <a:rPr lang="en-US" b="1" dirty="0"/>
              <a:t>-- John Willis, VP Client Services and Enablement, </a:t>
            </a:r>
            <a:r>
              <a:rPr lang="en-US" b="1" dirty="0" err="1"/>
              <a:t>enStratus</a:t>
            </a:r>
            <a:r>
              <a:rPr lang="en-US" b="1" dirty="0"/>
              <a:t>,</a:t>
            </a:r>
            <a:endParaRPr lang="en-US" dirty="0"/>
          </a:p>
        </p:txBody>
      </p:sp>
    </p:spTree>
    <p:extLst>
      <p:ext uri="{BB962C8B-B14F-4D97-AF65-F5344CB8AC3E}">
        <p14:creationId xmlns:p14="http://schemas.microsoft.com/office/powerpoint/2010/main" val="136299454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1930400" y="3885758"/>
            <a:ext cx="8071942" cy="918442"/>
          </a:xfrm>
        </p:spPr>
        <p:txBody>
          <a:bodyPr/>
          <a:lstStyle/>
          <a:p>
            <a:r>
              <a:rPr lang="en-US" dirty="0"/>
              <a:t>Resources </a:t>
            </a:r>
          </a:p>
        </p:txBody>
      </p:sp>
      <p:pic>
        <p:nvPicPr>
          <p:cNvPr id="1026" name="Picture 2" descr="The DevOps Handbook: How to Create World-Class Agility, Reliability, and Security in Technology Organiz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77464" y="6328200"/>
            <a:ext cx="1981200" cy="30480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ntinuous Delivery: Reliable Software Releases through Build, Test, and Deployment Automation (Addison-Wesley Signature Series (Fowl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57390" y="6328200"/>
            <a:ext cx="2362200" cy="30480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ean Enterprise: How High Performance Organizations Innovate at Scale (Lean (O'Reill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0400" y="6328200"/>
            <a:ext cx="2000250" cy="3048001"/>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15"/>
          </p:nvPr>
        </p:nvSpPr>
        <p:spPr>
          <a:xfrm>
            <a:off x="1930400" y="9635360"/>
            <a:ext cx="2155217" cy="2529682"/>
          </a:xfrm>
        </p:spPr>
        <p:txBody>
          <a:bodyPr/>
          <a:lstStyle/>
          <a:p>
            <a:r>
              <a:rPr lang="en-US" b="1" dirty="0"/>
              <a:t>Lean</a:t>
            </a:r>
            <a:r>
              <a:rPr lang="en-US" dirty="0"/>
              <a:t> </a:t>
            </a:r>
            <a:r>
              <a:rPr lang="en-US" b="1" dirty="0"/>
              <a:t>Enterprise</a:t>
            </a:r>
          </a:p>
          <a:p>
            <a:endParaRPr lang="en-US" b="1" dirty="0"/>
          </a:p>
          <a:p>
            <a:r>
              <a:rPr lang="en-US" dirty="0"/>
              <a:t>The business case for CD DevOps</a:t>
            </a:r>
          </a:p>
        </p:txBody>
      </p:sp>
      <p:pic>
        <p:nvPicPr>
          <p:cNvPr id="1032" name="Picture 8" descr="Leading the Transformation: Applying Agile and DevOps Principles at Sca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5875" y="6114692"/>
            <a:ext cx="2038350" cy="3048001"/>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1"/>
          <p:cNvSpPr txBox="1">
            <a:spLocks/>
          </p:cNvSpPr>
          <p:nvPr/>
        </p:nvSpPr>
        <p:spPr>
          <a:xfrm>
            <a:off x="6385875" y="9635360"/>
            <a:ext cx="2155217" cy="252968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t">
            <a:noAutofit/>
          </a:bodyPr>
          <a:lstStyle>
            <a:lvl1pPr marL="0" marR="0" indent="0" algn="l" defTabSz="1828800" eaLnBrk="1" latinLnBrk="0" hangingPunct="1">
              <a:lnSpc>
                <a:spcPct val="80000"/>
              </a:lnSpc>
              <a:spcBef>
                <a:spcPts val="0"/>
              </a:spcBef>
              <a:spcAft>
                <a:spcPts val="0"/>
              </a:spcAft>
              <a:buClrTx/>
              <a:buSzTx/>
              <a:buFontTx/>
              <a:buNone/>
              <a:tabLst/>
              <a:defRPr sz="2500" b="0" i="0" u="none" strike="noStrike" cap="none" spc="49" baseline="0">
                <a:ln>
                  <a:noFill/>
                </a:ln>
                <a:solidFill>
                  <a:srgbClr val="53585F"/>
                </a:solidFill>
                <a:uFillTx/>
                <a:latin typeface="+mj-lt"/>
                <a:ea typeface="+mj-ea"/>
                <a:cs typeface="+mj-cs"/>
                <a:sym typeface="Calibri Light"/>
              </a:defRPr>
            </a:lvl1pPr>
            <a:lvl2pPr marL="635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2pPr>
            <a:lvl3pPr marL="1270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3pPr>
            <a:lvl4pPr marL="1905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4pPr>
            <a:lvl5pPr marL="2540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5pPr>
            <a:lvl6pPr marL="3480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6pPr>
            <a:lvl7pPr marL="4115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7pPr>
            <a:lvl8pPr marL="4750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8pPr>
            <a:lvl9pPr marL="5385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9pPr>
          </a:lstStyle>
          <a:p>
            <a:r>
              <a:rPr lang="en-US" b="1" dirty="0"/>
              <a:t>Leading the Transformation</a:t>
            </a:r>
          </a:p>
          <a:p>
            <a:endParaRPr lang="en-US" b="1" dirty="0"/>
          </a:p>
          <a:p>
            <a:r>
              <a:rPr lang="en-US" dirty="0"/>
              <a:t>A succinct book on the business value of CD DevOps. Cheap, and under 100 pages; great as a gift for customers.</a:t>
            </a:r>
          </a:p>
        </p:txBody>
      </p:sp>
      <p:sp>
        <p:nvSpPr>
          <p:cNvPr id="10" name="Text Placeholder 1"/>
          <p:cNvSpPr txBox="1">
            <a:spLocks/>
          </p:cNvSpPr>
          <p:nvPr/>
        </p:nvSpPr>
        <p:spPr>
          <a:xfrm>
            <a:off x="17460881" y="9872867"/>
            <a:ext cx="2155217" cy="252968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t">
            <a:noAutofit/>
          </a:bodyPr>
          <a:lstStyle>
            <a:lvl1pPr marL="0" marR="0" indent="0" algn="l" defTabSz="1828800" eaLnBrk="1" latinLnBrk="0" hangingPunct="1">
              <a:lnSpc>
                <a:spcPct val="80000"/>
              </a:lnSpc>
              <a:spcBef>
                <a:spcPts val="0"/>
              </a:spcBef>
              <a:spcAft>
                <a:spcPts val="0"/>
              </a:spcAft>
              <a:buClrTx/>
              <a:buSzTx/>
              <a:buFontTx/>
              <a:buNone/>
              <a:tabLst/>
              <a:defRPr sz="2500" b="0" i="0" u="none" strike="noStrike" cap="none" spc="49" baseline="0">
                <a:ln>
                  <a:noFill/>
                </a:ln>
                <a:solidFill>
                  <a:srgbClr val="53585F"/>
                </a:solidFill>
                <a:uFillTx/>
                <a:latin typeface="+mj-lt"/>
                <a:ea typeface="+mj-ea"/>
                <a:cs typeface="+mj-cs"/>
                <a:sym typeface="Calibri Light"/>
              </a:defRPr>
            </a:lvl1pPr>
            <a:lvl2pPr marL="635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2pPr>
            <a:lvl3pPr marL="1270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3pPr>
            <a:lvl4pPr marL="1905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4pPr>
            <a:lvl5pPr marL="2540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5pPr>
            <a:lvl6pPr marL="3480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6pPr>
            <a:lvl7pPr marL="4115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7pPr>
            <a:lvl8pPr marL="4750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8pPr>
            <a:lvl9pPr marL="5385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9pPr>
          </a:lstStyle>
          <a:p>
            <a:r>
              <a:rPr lang="en-US" b="1" dirty="0"/>
              <a:t>Continuous Delivery </a:t>
            </a:r>
          </a:p>
          <a:p>
            <a:endParaRPr lang="en-US" b="1" dirty="0"/>
          </a:p>
          <a:p>
            <a:r>
              <a:rPr lang="en-US" dirty="0"/>
              <a:t>A technical book on how to practice the principles of CD.</a:t>
            </a:r>
          </a:p>
        </p:txBody>
      </p:sp>
      <p:sp>
        <p:nvSpPr>
          <p:cNvPr id="11" name="Text Placeholder 1"/>
          <p:cNvSpPr txBox="1">
            <a:spLocks/>
          </p:cNvSpPr>
          <p:nvPr/>
        </p:nvSpPr>
        <p:spPr>
          <a:xfrm>
            <a:off x="11577464" y="10025268"/>
            <a:ext cx="2155217" cy="252968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t">
            <a:noAutofit/>
          </a:bodyPr>
          <a:lstStyle>
            <a:lvl1pPr marL="0" marR="0" indent="0" algn="l" defTabSz="1828800" eaLnBrk="1" latinLnBrk="0" hangingPunct="1">
              <a:lnSpc>
                <a:spcPct val="80000"/>
              </a:lnSpc>
              <a:spcBef>
                <a:spcPts val="0"/>
              </a:spcBef>
              <a:spcAft>
                <a:spcPts val="0"/>
              </a:spcAft>
              <a:buClrTx/>
              <a:buSzTx/>
              <a:buFontTx/>
              <a:buNone/>
              <a:tabLst/>
              <a:defRPr sz="2500" b="0" i="0" u="none" strike="noStrike" cap="none" spc="49" baseline="0">
                <a:ln>
                  <a:noFill/>
                </a:ln>
                <a:solidFill>
                  <a:srgbClr val="53585F"/>
                </a:solidFill>
                <a:uFillTx/>
                <a:latin typeface="+mj-lt"/>
                <a:ea typeface="+mj-ea"/>
                <a:cs typeface="+mj-cs"/>
                <a:sym typeface="Calibri Light"/>
              </a:defRPr>
            </a:lvl1pPr>
            <a:lvl2pPr marL="635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2pPr>
            <a:lvl3pPr marL="1270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3pPr>
            <a:lvl4pPr marL="1905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4pPr>
            <a:lvl5pPr marL="2540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5pPr>
            <a:lvl6pPr marL="3480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6pPr>
            <a:lvl7pPr marL="4115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7pPr>
            <a:lvl8pPr marL="4750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8pPr>
            <a:lvl9pPr marL="5385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9pPr>
          </a:lstStyle>
          <a:p>
            <a:r>
              <a:rPr lang="en-US" b="1" dirty="0"/>
              <a:t>DevOps Handbook</a:t>
            </a:r>
          </a:p>
          <a:p>
            <a:endParaRPr lang="en-US" b="1" dirty="0"/>
          </a:p>
          <a:p>
            <a:r>
              <a:rPr lang="en-US" dirty="0"/>
              <a:t>A great book on the cultural aspects of DevOps</a:t>
            </a:r>
          </a:p>
        </p:txBody>
      </p:sp>
    </p:spTree>
    <p:extLst>
      <p:ext uri="{BB962C8B-B14F-4D97-AF65-F5344CB8AC3E}">
        <p14:creationId xmlns:p14="http://schemas.microsoft.com/office/powerpoint/2010/main" val="281951388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305309" y="4049486"/>
            <a:ext cx="10797950" cy="2442836"/>
          </a:xfrm>
        </p:spPr>
        <p:txBody>
          <a:bodyPr/>
          <a:lstStyle/>
          <a:p>
            <a:r>
              <a:rPr lang="en-US" dirty="0"/>
              <a:t>Discussion</a:t>
            </a:r>
            <a:endParaRPr lang="en-US" sz="5400" dirty="0"/>
          </a:p>
        </p:txBody>
      </p:sp>
      <p:sp>
        <p:nvSpPr>
          <p:cNvPr id="5" name="Text Placeholder 4"/>
          <p:cNvSpPr>
            <a:spLocks noGrp="1"/>
          </p:cNvSpPr>
          <p:nvPr>
            <p:ph type="body" sz="quarter" idx="14"/>
          </p:nvPr>
        </p:nvSpPr>
        <p:spPr>
          <a:xfrm>
            <a:off x="10719891" y="7435495"/>
            <a:ext cx="11154768" cy="1846659"/>
          </a:xfrm>
          <a:prstGeom prst="rect">
            <a:avLst/>
          </a:prstGeom>
        </p:spPr>
        <p:txBody>
          <a:bodyPr wrap="square">
            <a:spAutoFit/>
          </a:bodyPr>
          <a:lstStyle/>
          <a:p>
            <a:pPr>
              <a:lnSpc>
                <a:spcPct val="150000"/>
              </a:lnSpc>
            </a:pPr>
            <a:r>
              <a:rPr lang="en-US" sz="4000" dirty="0">
                <a:solidFill>
                  <a:schemeClr val="bg1"/>
                </a:solidFill>
                <a:ea typeface="Calibri" charset="0"/>
                <a:cs typeface="Calibri" charset="0"/>
              </a:rPr>
              <a:t>Are you practicing Flow, Feedback, and Experimentation?</a:t>
            </a:r>
          </a:p>
        </p:txBody>
      </p:sp>
    </p:spTree>
    <p:extLst>
      <p:ext uri="{BB962C8B-B14F-4D97-AF65-F5344CB8AC3E}">
        <p14:creationId xmlns:p14="http://schemas.microsoft.com/office/powerpoint/2010/main" val="277874833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3" name="Shape 4523"/>
          <p:cNvSpPr>
            <a:spLocks noGrp="1"/>
          </p:cNvSpPr>
          <p:nvPr>
            <p:ph type="body" idx="14"/>
          </p:nvPr>
        </p:nvSpPr>
        <p:spPr>
          <a:xfrm>
            <a:off x="4896255" y="5779649"/>
            <a:ext cx="14591490" cy="1382169"/>
          </a:xfrm>
          <a:prstGeom prst="rect">
            <a:avLst/>
          </a:prstGeom>
          <a:ln w="12700">
            <a:miter lim="400000"/>
          </a:ln>
        </p:spPr>
        <p:txBody>
          <a:bodyPr lIns="0" tIns="0" rIns="0" bIns="0" anchor="t">
            <a:noAutofit/>
          </a:bodyPr>
          <a:lstStyle/>
          <a:p>
            <a:pPr algn="ctr" defTabSz="1828800">
              <a:lnSpc>
                <a:spcPct val="90000"/>
              </a:lnSpc>
              <a:spcBef>
                <a:spcPts val="0"/>
              </a:spcBef>
              <a:buSzTx/>
            </a:pPr>
            <a:r>
              <a:rPr lang="en-US" sz="5000" dirty="0">
                <a:solidFill>
                  <a:srgbClr val="53585F"/>
                </a:solidFill>
              </a:rPr>
              <a:t>In the digital age, it will not be the big who eat the small, it will be the fast that eat the slow.</a:t>
            </a:r>
          </a:p>
        </p:txBody>
      </p:sp>
      <p:sp>
        <p:nvSpPr>
          <p:cNvPr id="2" name="Text Placeholder 1"/>
          <p:cNvSpPr>
            <a:spLocks noGrp="1"/>
          </p:cNvSpPr>
          <p:nvPr>
            <p:ph type="body" sz="quarter" idx="13"/>
          </p:nvPr>
        </p:nvSpPr>
        <p:spPr/>
        <p:txBody>
          <a:bodyPr/>
          <a:lstStyle/>
          <a:p>
            <a:r>
              <a:rPr lang="en-US" dirty="0"/>
              <a:t> </a:t>
            </a:r>
          </a:p>
        </p:txBody>
      </p:sp>
    </p:spTree>
    <p:extLst>
      <p:ext uri="{BB962C8B-B14F-4D97-AF65-F5344CB8AC3E}">
        <p14:creationId xmlns:p14="http://schemas.microsoft.com/office/powerpoint/2010/main" val="11615199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2277533" y="5994231"/>
            <a:ext cx="8014783" cy="3537672"/>
          </a:xfrm>
        </p:spPr>
        <p:txBody>
          <a:bodyPr/>
          <a:lstStyle/>
          <a:p>
            <a:r>
              <a:rPr lang="en-US" sz="7200" dirty="0">
                <a:latin typeface="+mn-lt"/>
                <a:ea typeface="+mn-ea"/>
                <a:cs typeface="+mn-cs"/>
              </a:rPr>
              <a:t>Why </a:t>
            </a:r>
            <a:r>
              <a:rPr lang="en-US" sz="7200" dirty="0">
                <a:latin typeface="+mn-lt"/>
                <a:ea typeface="+mn-ea"/>
                <a:cs typeface="+mn-cs"/>
                <a:sym typeface="Calibri"/>
              </a:rPr>
              <a:t>Practice</a:t>
            </a:r>
            <a:r>
              <a:rPr lang="en-US" sz="7200" dirty="0">
                <a:latin typeface="+mn-lt"/>
                <a:ea typeface="+mn-ea"/>
                <a:cs typeface="+mn-cs"/>
              </a:rPr>
              <a:t> Continuous Delivery and DevOps?</a:t>
            </a:r>
          </a:p>
        </p:txBody>
      </p:sp>
      <p:pic>
        <p:nvPicPr>
          <p:cNvPr id="6" name="Picture Placeholder 5"/>
          <p:cNvPicPr>
            <a:picLocks noGrp="1" noChangeAspect="1"/>
          </p:cNvPicPr>
          <p:nvPr>
            <p:ph type="pic" idx="14"/>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23455" r="23455"/>
          <a:stretch>
            <a:fillRect/>
          </a:stretch>
        </p:blipFill>
        <p:spPr>
          <a:xfrm>
            <a:off x="12101687" y="-50800"/>
            <a:ext cx="12282313" cy="13817600"/>
          </a:xfrm>
        </p:spPr>
      </p:pic>
    </p:spTree>
    <p:extLst>
      <p:ext uri="{BB962C8B-B14F-4D97-AF65-F5344CB8AC3E}">
        <p14:creationId xmlns:p14="http://schemas.microsoft.com/office/powerpoint/2010/main" val="67061056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a:t>Product Development</a:t>
            </a:r>
          </a:p>
        </p:txBody>
      </p:sp>
      <p:sp>
        <p:nvSpPr>
          <p:cNvPr id="4" name="Text Placeholder 3"/>
          <p:cNvSpPr>
            <a:spLocks noGrp="1"/>
          </p:cNvSpPr>
          <p:nvPr>
            <p:ph type="body" sz="quarter" idx="15"/>
          </p:nvPr>
        </p:nvSpPr>
        <p:spPr>
          <a:ln w="12700">
            <a:miter lim="400000"/>
          </a:ln>
        </p:spPr>
        <p:txBody>
          <a:bodyPr lIns="0" tIns="0" rIns="0" bIns="0" anchor="t">
            <a:noAutofit/>
          </a:bodyPr>
          <a:lstStyle/>
          <a:p>
            <a:pPr defTabSz="825500"/>
            <a:r>
              <a:rPr lang="en-US" sz="3200" spc="0" dirty="0">
                <a:solidFill>
                  <a:srgbClr val="000000"/>
                </a:solidFill>
              </a:rPr>
              <a:t>In our industry, 60-90% of features produce zero or negative value.</a:t>
            </a:r>
          </a:p>
        </p:txBody>
      </p:sp>
      <p:graphicFrame>
        <p:nvGraphicFramePr>
          <p:cNvPr id="6" name="Chart 5"/>
          <p:cNvGraphicFramePr/>
          <p:nvPr>
            <p:extLst>
              <p:ext uri="{D42A27DB-BD31-4B8C-83A1-F6EECF244321}">
                <p14:modId xmlns:p14="http://schemas.microsoft.com/office/powerpoint/2010/main" val="1208576520"/>
              </p:ext>
            </p:extLst>
          </p:nvPr>
        </p:nvGraphicFramePr>
        <p:xfrm>
          <a:off x="10492197" y="2941562"/>
          <a:ext cx="13298714" cy="8390467"/>
        </p:xfrm>
        <a:graphic>
          <a:graphicData uri="http://schemas.openxmlformats.org/drawingml/2006/chart">
            <c:chart xmlns:c="http://schemas.openxmlformats.org/drawingml/2006/chart" xmlns:r="http://schemas.openxmlformats.org/officeDocument/2006/relationships" r:id="rId3"/>
          </a:graphicData>
        </a:graphic>
      </p:graphicFrame>
      <p:sp>
        <p:nvSpPr>
          <p:cNvPr id="7" name="Rectangle 6"/>
          <p:cNvSpPr/>
          <p:nvPr/>
        </p:nvSpPr>
        <p:spPr>
          <a:xfrm>
            <a:off x="15543520" y="8101846"/>
            <a:ext cx="3196067" cy="1879874"/>
          </a:xfrm>
          <a:prstGeom prst="rect">
            <a:avLst/>
          </a:prstGeom>
        </p:spPr>
        <p:txBody>
          <a:bodyPr wrap="none">
            <a:spAutoFit/>
          </a:bodyPr>
          <a:lstStyle/>
          <a:p>
            <a:pPr algn="ctr"/>
            <a:r>
              <a:rPr lang="en-US" sz="4800" kern="1200" spc="600">
                <a:solidFill>
                  <a:schemeClr val="bg1"/>
                </a:solidFill>
                <a:cs typeface=""/>
              </a:rPr>
              <a:t>zero or </a:t>
            </a:r>
            <a:br>
              <a:rPr lang="en-US" sz="4800" kern="1200" spc="600">
                <a:solidFill>
                  <a:schemeClr val="bg1"/>
                </a:solidFill>
                <a:cs typeface=""/>
              </a:rPr>
            </a:br>
            <a:r>
              <a:rPr lang="en-US" sz="4800" kern="1200" spc="600">
                <a:solidFill>
                  <a:schemeClr val="bg1"/>
                </a:solidFill>
                <a:cs typeface=""/>
              </a:rPr>
              <a:t>negative </a:t>
            </a:r>
            <a:br>
              <a:rPr lang="en-US" sz="4800" kern="1200" spc="600">
                <a:solidFill>
                  <a:schemeClr val="bg1"/>
                </a:solidFill>
                <a:cs typeface=""/>
              </a:rPr>
            </a:br>
            <a:r>
              <a:rPr lang="en-US" sz="4800" kern="1200" spc="600">
                <a:solidFill>
                  <a:schemeClr val="bg1"/>
                </a:solidFill>
                <a:cs typeface=""/>
              </a:rPr>
              <a:t>value</a:t>
            </a:r>
            <a:endParaRPr lang="en-US" sz="4800">
              <a:solidFill>
                <a:schemeClr val="bg1"/>
              </a:solidFill>
            </a:endParaRPr>
          </a:p>
        </p:txBody>
      </p:sp>
    </p:spTree>
    <p:extLst>
      <p:ext uri="{BB962C8B-B14F-4D97-AF65-F5344CB8AC3E}">
        <p14:creationId xmlns:p14="http://schemas.microsoft.com/office/powerpoint/2010/main" val="133946491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a:solidFill>
                  <a:schemeClr val="tx1"/>
                </a:solidFill>
              </a:rPr>
              <a:t>Faster Delivery</a:t>
            </a:r>
          </a:p>
        </p:txBody>
      </p:sp>
      <p:sp>
        <p:nvSpPr>
          <p:cNvPr id="7" name="Text Placeholder 6"/>
          <p:cNvSpPr>
            <a:spLocks noGrp="1"/>
          </p:cNvSpPr>
          <p:nvPr>
            <p:ph type="body" sz="quarter" idx="14"/>
          </p:nvPr>
        </p:nvSpPr>
        <p:spPr>
          <a:ln w="12700">
            <a:miter lim="400000"/>
          </a:ln>
        </p:spPr>
        <p:txBody>
          <a:bodyPr lIns="0" tIns="0" rIns="0" bIns="0" anchor="t">
            <a:noAutofit/>
          </a:bodyPr>
          <a:lstStyle/>
          <a:p>
            <a:pPr algn="l">
              <a:lnSpc>
                <a:spcPct val="100000"/>
              </a:lnSpc>
            </a:pPr>
            <a:r>
              <a:rPr lang="en-US" sz="2800" dirty="0">
                <a:latin typeface="+mj-lt"/>
              </a:rPr>
              <a:t>High Performing teams deliver software </a:t>
            </a:r>
            <a:r>
              <a:rPr lang="en-US" sz="2800" b="1" dirty="0">
                <a:latin typeface="+mj-lt"/>
              </a:rPr>
              <a:t>20 times </a:t>
            </a:r>
            <a:r>
              <a:rPr lang="en-US" sz="2800" dirty="0">
                <a:latin typeface="+mj-lt"/>
              </a:rPr>
              <a:t>more often </a:t>
            </a:r>
            <a:r>
              <a:rPr lang="en-US" sz="2800" b="1" dirty="0">
                <a:latin typeface="+mj-lt"/>
              </a:rPr>
              <a:t>with 200% </a:t>
            </a:r>
            <a:r>
              <a:rPr lang="en-US" sz="2800" dirty="0">
                <a:latin typeface="+mj-lt"/>
              </a:rPr>
              <a:t>better lead time.</a:t>
            </a:r>
          </a:p>
        </p:txBody>
      </p:sp>
      <p:sp>
        <p:nvSpPr>
          <p:cNvPr id="8" name="Text Placeholder 7"/>
          <p:cNvSpPr>
            <a:spLocks noGrp="1"/>
          </p:cNvSpPr>
          <p:nvPr>
            <p:ph type="body" sz="quarter" idx="15"/>
          </p:nvPr>
        </p:nvSpPr>
        <p:spPr/>
        <p:txBody>
          <a:bodyPr/>
          <a:lstStyle/>
          <a:p>
            <a:r>
              <a:rPr lang="en-US" dirty="0">
                <a:solidFill>
                  <a:schemeClr val="tx1"/>
                </a:solidFill>
              </a:rPr>
              <a:t>Safer Delivery</a:t>
            </a:r>
          </a:p>
        </p:txBody>
      </p:sp>
      <p:sp>
        <p:nvSpPr>
          <p:cNvPr id="9" name="Text Placeholder 8"/>
          <p:cNvSpPr>
            <a:spLocks noGrp="1"/>
          </p:cNvSpPr>
          <p:nvPr>
            <p:ph type="body" sz="quarter" idx="16"/>
          </p:nvPr>
        </p:nvSpPr>
        <p:spPr/>
        <p:txBody>
          <a:bodyPr/>
          <a:lstStyle/>
          <a:p>
            <a:r>
              <a:rPr lang="en-US" sz="2800" dirty="0">
                <a:latin typeface="+mj-lt"/>
              </a:rPr>
              <a:t>High Performing teams have </a:t>
            </a:r>
            <a:r>
              <a:rPr lang="en-US" sz="2800" b="1" dirty="0">
                <a:latin typeface="+mj-lt"/>
              </a:rPr>
              <a:t>48 times </a:t>
            </a:r>
            <a:r>
              <a:rPr lang="en-US" sz="2800" dirty="0">
                <a:latin typeface="+mj-lt"/>
              </a:rPr>
              <a:t>lower MTTR and </a:t>
            </a:r>
            <a:r>
              <a:rPr lang="en-US" sz="2800" b="1" dirty="0">
                <a:latin typeface="+mj-lt"/>
              </a:rPr>
              <a:t>3 times</a:t>
            </a:r>
            <a:r>
              <a:rPr lang="en-US" sz="2800" dirty="0">
                <a:latin typeface="+mj-lt"/>
              </a:rPr>
              <a:t> lower change failure rate</a:t>
            </a:r>
          </a:p>
          <a:p>
            <a:endParaRPr lang="en-US" sz="2800" dirty="0">
              <a:latin typeface="+mj-lt"/>
            </a:endParaRPr>
          </a:p>
        </p:txBody>
      </p:sp>
      <p:sp>
        <p:nvSpPr>
          <p:cNvPr id="10" name="Text Placeholder 9"/>
          <p:cNvSpPr>
            <a:spLocks noGrp="1"/>
          </p:cNvSpPr>
          <p:nvPr>
            <p:ph type="body" sz="quarter" idx="17"/>
          </p:nvPr>
        </p:nvSpPr>
        <p:spPr/>
        <p:txBody>
          <a:bodyPr/>
          <a:lstStyle/>
          <a:p>
            <a:r>
              <a:rPr lang="en-US" dirty="0">
                <a:solidFill>
                  <a:schemeClr val="tx1"/>
                </a:solidFill>
              </a:rPr>
              <a:t>More Efficient</a:t>
            </a:r>
          </a:p>
        </p:txBody>
      </p:sp>
      <p:sp>
        <p:nvSpPr>
          <p:cNvPr id="11" name="Text Placeholder 10"/>
          <p:cNvSpPr>
            <a:spLocks noGrp="1"/>
          </p:cNvSpPr>
          <p:nvPr>
            <p:ph type="body" sz="quarter" idx="18"/>
          </p:nvPr>
        </p:nvSpPr>
        <p:spPr>
          <a:xfrm>
            <a:off x="8247196" y="7483860"/>
            <a:ext cx="3541956" cy="4456776"/>
          </a:xfrm>
        </p:spPr>
        <p:txBody>
          <a:bodyPr/>
          <a:lstStyle/>
          <a:p>
            <a:r>
              <a:rPr lang="en-US" sz="2800" dirty="0">
                <a:latin typeface="+mj-lt"/>
              </a:rPr>
              <a:t>High performing teams spend </a:t>
            </a:r>
            <a:r>
              <a:rPr lang="en-US" sz="2800" b="1" dirty="0">
                <a:latin typeface="+mj-lt"/>
              </a:rPr>
              <a:t>half</a:t>
            </a:r>
            <a:r>
              <a:rPr lang="en-US" sz="2800" dirty="0">
                <a:latin typeface="+mj-lt"/>
              </a:rPr>
              <a:t> as much time on rework and </a:t>
            </a:r>
            <a:r>
              <a:rPr lang="en-US" sz="2800" b="1" dirty="0">
                <a:latin typeface="+mj-lt"/>
              </a:rPr>
              <a:t>three</a:t>
            </a:r>
            <a:r>
              <a:rPr lang="en-US" sz="2800" dirty="0">
                <a:latin typeface="+mj-lt"/>
              </a:rPr>
              <a:t> times as much time on new work</a:t>
            </a:r>
          </a:p>
        </p:txBody>
      </p:sp>
      <p:sp>
        <p:nvSpPr>
          <p:cNvPr id="12" name="Text Placeholder 11"/>
          <p:cNvSpPr>
            <a:spLocks noGrp="1"/>
          </p:cNvSpPr>
          <p:nvPr>
            <p:ph type="body" sz="quarter" idx="19"/>
          </p:nvPr>
        </p:nvSpPr>
        <p:spPr>
          <a:xfrm>
            <a:off x="12036803" y="5785868"/>
            <a:ext cx="3938458" cy="646252"/>
          </a:xfrm>
        </p:spPr>
        <p:txBody>
          <a:bodyPr/>
          <a:lstStyle/>
          <a:p>
            <a:r>
              <a:rPr lang="en-US" dirty="0">
                <a:solidFill>
                  <a:schemeClr val="tx1"/>
                </a:solidFill>
              </a:rPr>
              <a:t>Better Security</a:t>
            </a:r>
          </a:p>
        </p:txBody>
      </p:sp>
      <p:sp>
        <p:nvSpPr>
          <p:cNvPr id="13" name="Text Placeholder 12"/>
          <p:cNvSpPr>
            <a:spLocks noGrp="1"/>
          </p:cNvSpPr>
          <p:nvPr>
            <p:ph type="body" sz="quarter" idx="20"/>
          </p:nvPr>
        </p:nvSpPr>
        <p:spPr/>
        <p:txBody>
          <a:bodyPr/>
          <a:lstStyle/>
          <a:p>
            <a:r>
              <a:rPr lang="en-US" sz="2800" dirty="0">
                <a:latin typeface="+mj-lt"/>
              </a:rPr>
              <a:t>High performing teams have a </a:t>
            </a:r>
            <a:r>
              <a:rPr lang="en-US" sz="2800" b="1" dirty="0">
                <a:latin typeface="+mj-lt"/>
              </a:rPr>
              <a:t>50% reduction </a:t>
            </a:r>
            <a:r>
              <a:rPr lang="en-US" sz="2800" dirty="0">
                <a:latin typeface="+mj-lt"/>
              </a:rPr>
              <a:t>in security related incidents </a:t>
            </a:r>
          </a:p>
        </p:txBody>
      </p:sp>
      <p:sp>
        <p:nvSpPr>
          <p:cNvPr id="14" name="Text Placeholder 13"/>
          <p:cNvSpPr>
            <a:spLocks noGrp="1"/>
          </p:cNvSpPr>
          <p:nvPr>
            <p:ph type="body" sz="quarter" idx="21"/>
          </p:nvPr>
        </p:nvSpPr>
        <p:spPr/>
        <p:txBody>
          <a:bodyPr/>
          <a:lstStyle/>
          <a:p>
            <a:r>
              <a:rPr lang="en-US" dirty="0">
                <a:solidFill>
                  <a:schemeClr val="tx1"/>
                </a:solidFill>
              </a:rPr>
              <a:t>Improved </a:t>
            </a:r>
          </a:p>
          <a:p>
            <a:r>
              <a:rPr lang="en-US" dirty="0">
                <a:solidFill>
                  <a:schemeClr val="tx1"/>
                </a:solidFill>
              </a:rPr>
              <a:t>Satisfaction</a:t>
            </a:r>
          </a:p>
        </p:txBody>
      </p:sp>
      <p:sp>
        <p:nvSpPr>
          <p:cNvPr id="15" name="Text Placeholder 14"/>
          <p:cNvSpPr>
            <a:spLocks noGrp="1"/>
          </p:cNvSpPr>
          <p:nvPr>
            <p:ph type="body" sz="quarter" idx="22"/>
          </p:nvPr>
        </p:nvSpPr>
        <p:spPr/>
        <p:txBody>
          <a:bodyPr/>
          <a:lstStyle/>
          <a:p>
            <a:r>
              <a:rPr lang="en-US" sz="2800" dirty="0">
                <a:latin typeface="+mj-lt"/>
              </a:rPr>
              <a:t>Teams adopting CD / DevOps </a:t>
            </a:r>
            <a:r>
              <a:rPr lang="en-US" sz="2800" b="1" dirty="0">
                <a:latin typeface="+mj-lt"/>
              </a:rPr>
              <a:t>doubled</a:t>
            </a:r>
            <a:r>
              <a:rPr lang="en-US" sz="2800" dirty="0">
                <a:latin typeface="+mj-lt"/>
              </a:rPr>
              <a:t> their internal net promoter score and had </a:t>
            </a:r>
            <a:r>
              <a:rPr lang="en-US" sz="2800" b="1" dirty="0">
                <a:latin typeface="+mj-lt"/>
              </a:rPr>
              <a:t>tripled</a:t>
            </a:r>
            <a:r>
              <a:rPr lang="en-US" sz="2800" dirty="0">
                <a:latin typeface="+mj-lt"/>
              </a:rPr>
              <a:t> their customer net promoter score</a:t>
            </a:r>
          </a:p>
        </p:txBody>
      </p:sp>
      <p:sp>
        <p:nvSpPr>
          <p:cNvPr id="16" name="Text Placeholder 15"/>
          <p:cNvSpPr>
            <a:spLocks noGrp="1"/>
          </p:cNvSpPr>
          <p:nvPr>
            <p:ph type="body" sz="quarter" idx="23"/>
          </p:nvPr>
        </p:nvSpPr>
        <p:spPr/>
        <p:txBody>
          <a:bodyPr/>
          <a:lstStyle/>
          <a:p>
            <a:r>
              <a:rPr lang="en-US" dirty="0">
                <a:solidFill>
                  <a:schemeClr val="tx1"/>
                </a:solidFill>
              </a:rPr>
              <a:t>Increased Profitability</a:t>
            </a:r>
          </a:p>
        </p:txBody>
      </p:sp>
      <p:sp>
        <p:nvSpPr>
          <p:cNvPr id="17" name="Text Placeholder 16"/>
          <p:cNvSpPr>
            <a:spLocks noGrp="1"/>
          </p:cNvSpPr>
          <p:nvPr>
            <p:ph type="body" sz="quarter" idx="24"/>
          </p:nvPr>
        </p:nvSpPr>
        <p:spPr/>
        <p:txBody>
          <a:bodyPr/>
          <a:lstStyle/>
          <a:p>
            <a:r>
              <a:rPr lang="en-US" sz="2800" dirty="0">
                <a:latin typeface="+mj-lt"/>
              </a:rPr>
              <a:t>Organizations practicing CD / DevOps are </a:t>
            </a:r>
            <a:r>
              <a:rPr lang="en-US" sz="2800" b="1" dirty="0">
                <a:latin typeface="+mj-lt"/>
              </a:rPr>
              <a:t>26% more</a:t>
            </a:r>
            <a:r>
              <a:rPr lang="en-US" sz="2800" dirty="0">
                <a:latin typeface="+mj-lt"/>
              </a:rPr>
              <a:t> profitable than traditional divisions of labor</a:t>
            </a:r>
          </a:p>
        </p:txBody>
      </p:sp>
      <p:sp>
        <p:nvSpPr>
          <p:cNvPr id="18" name="Text Placeholder 3"/>
          <p:cNvSpPr txBox="1">
            <a:spLocks/>
          </p:cNvSpPr>
          <p:nvPr/>
        </p:nvSpPr>
        <p:spPr>
          <a:xfrm>
            <a:off x="-448861" y="12615213"/>
            <a:ext cx="11216646" cy="58324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oAutofit/>
          </a:bodyPr>
          <a:lstStyle>
            <a:lvl1pPr marL="0" marR="0" indent="0" algn="ctr" defTabSz="1828800" eaLnBrk="1" latinLnBrk="0" hangingPunct="1">
              <a:lnSpc>
                <a:spcPct val="100000"/>
              </a:lnSpc>
              <a:spcBef>
                <a:spcPts val="0"/>
              </a:spcBef>
              <a:spcAft>
                <a:spcPts val="0"/>
              </a:spcAft>
              <a:buClrTx/>
              <a:buSzTx/>
              <a:buFontTx/>
              <a:buNone/>
              <a:tabLst/>
              <a:defRPr sz="3200" b="1" i="0" u="none" strike="noStrike" cap="all" spc="600" baseline="0">
                <a:ln>
                  <a:noFill/>
                </a:ln>
                <a:solidFill>
                  <a:schemeClr val="accent6">
                    <a:hueOff val="-4754211"/>
                    <a:satOff val="44162"/>
                    <a:lumOff val="5094"/>
                  </a:schemeClr>
                </a:solidFill>
                <a:uFillTx/>
                <a:latin typeface="+mn-lt"/>
                <a:ea typeface="+mn-ea"/>
                <a:cs typeface="+mn-cs"/>
                <a:sym typeface="Calibri"/>
              </a:defRPr>
            </a:lvl1pPr>
            <a:lvl2pPr marL="635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2pPr>
            <a:lvl3pPr marL="1270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3pPr>
            <a:lvl4pPr marL="1905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4pPr>
            <a:lvl5pPr marL="2540000" marR="0" indent="0" algn="l" defTabSz="825500" eaLnBrk="1" latinLnBrk="0" hangingPunct="1">
              <a:lnSpc>
                <a:spcPct val="80000"/>
              </a:lnSpc>
              <a:spcBef>
                <a:spcPts val="5200"/>
              </a:spcBef>
              <a:spcAft>
                <a:spcPts val="0"/>
              </a:spcAft>
              <a:buClrTx/>
              <a:buSzPct val="75000"/>
              <a:buFontTx/>
              <a:buNone/>
              <a:tabLst/>
              <a:defRPr sz="2500" b="0" i="0" u="none" strike="noStrike" cap="none" spc="0" baseline="0">
                <a:ln>
                  <a:noFill/>
                </a:ln>
                <a:solidFill>
                  <a:srgbClr val="000000"/>
                </a:solidFill>
                <a:uFillTx/>
                <a:latin typeface="+mj-lt"/>
                <a:ea typeface="+mj-ea"/>
                <a:cs typeface="+mj-cs"/>
                <a:sym typeface="Calibri Light"/>
              </a:defRPr>
            </a:lvl5pPr>
            <a:lvl6pPr marL="3480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6pPr>
            <a:lvl7pPr marL="4115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7pPr>
            <a:lvl8pPr marL="4750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8pPr>
            <a:lvl9pPr marL="5385288" marR="0" indent="-305288" algn="l" defTabSz="825500" eaLnBrk="1" latinLnBrk="0" hangingPunct="1">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9pPr>
          </a:lstStyle>
          <a:p>
            <a:pPr defTabSz="825500"/>
            <a:r>
              <a:rPr lang="en-US" b="0" spc="0" dirty="0">
                <a:solidFill>
                  <a:srgbClr val="000000"/>
                </a:solidFill>
              </a:rPr>
              <a:t>Source: State of DevOps Report 2015, 2016, 2017</a:t>
            </a:r>
          </a:p>
        </p:txBody>
      </p:sp>
      <p:sp>
        <p:nvSpPr>
          <p:cNvPr id="19" name="Shape 2752"/>
          <p:cNvSpPr>
            <a:spLocks noGrp="1"/>
          </p:cNvSpPr>
          <p:nvPr>
            <p:ph type="title"/>
          </p:nvPr>
        </p:nvSpPr>
        <p:spPr>
          <a:xfrm>
            <a:off x="6225661" y="1400468"/>
            <a:ext cx="11126986" cy="1739192"/>
          </a:xfrm>
          <a:prstGeom prst="rect">
            <a:avLst/>
          </a:prstGeom>
        </p:spPr>
        <p:txBody>
          <a:bodyPr/>
          <a:lstStyle/>
          <a:p>
            <a:r>
              <a:rPr lang="en-US" sz="7200" cap="none" spc="300" baseline="0" dirty="0">
                <a:ea typeface="+mn-ea"/>
                <a:cs typeface="+mn-cs"/>
                <a:sym typeface="Calibri"/>
              </a:rPr>
              <a:t>Why Practice CD / DevOps</a:t>
            </a:r>
            <a:endParaRPr sz="7200" cap="none" spc="300" baseline="0" dirty="0">
              <a:ea typeface="+mn-ea"/>
              <a:cs typeface="+mn-cs"/>
              <a:sym typeface="Calibri"/>
            </a:endParaRPr>
          </a:p>
        </p:txBody>
      </p:sp>
      <p:sp>
        <p:nvSpPr>
          <p:cNvPr id="4" name="TextBox 3"/>
          <p:cNvSpPr txBox="1"/>
          <p:nvPr/>
        </p:nvSpPr>
        <p:spPr>
          <a:xfrm>
            <a:off x="12064183" y="1644025"/>
            <a:ext cx="102657" cy="9889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hangingPunct="0">
              <a:lnSpc>
                <a:spcPct val="80000"/>
              </a:lnSpc>
            </a:pPr>
            <a:endParaRPr lang="en-US" dirty="0"/>
          </a:p>
        </p:txBody>
      </p:sp>
      <p:sp>
        <p:nvSpPr>
          <p:cNvPr id="21" name="Shape 3655"/>
          <p:cNvSpPr/>
          <p:nvPr/>
        </p:nvSpPr>
        <p:spPr>
          <a:xfrm>
            <a:off x="2051480" y="4129997"/>
            <a:ext cx="375836" cy="808282"/>
          </a:xfrm>
          <a:custGeom>
            <a:avLst/>
            <a:gdLst/>
            <a:ahLst/>
            <a:cxnLst>
              <a:cxn ang="0">
                <a:pos x="wd2" y="hd2"/>
              </a:cxn>
              <a:cxn ang="5400000">
                <a:pos x="wd2" y="hd2"/>
              </a:cxn>
              <a:cxn ang="10800000">
                <a:pos x="wd2" y="hd2"/>
              </a:cxn>
              <a:cxn ang="16200000">
                <a:pos x="wd2" y="hd2"/>
              </a:cxn>
            </a:cxnLst>
            <a:rect l="0" t="0" r="r" b="b"/>
            <a:pathLst>
              <a:path w="21600" h="21600" extrusionOk="0">
                <a:moveTo>
                  <a:pt x="9507" y="18652"/>
                </a:moveTo>
                <a:lnTo>
                  <a:pt x="10795" y="12327"/>
                </a:lnTo>
                <a:lnTo>
                  <a:pt x="10781" y="12326"/>
                </a:lnTo>
                <a:cubicBezTo>
                  <a:pt x="10785" y="12308"/>
                  <a:pt x="10800" y="12292"/>
                  <a:pt x="10800" y="12273"/>
                </a:cubicBezTo>
                <a:cubicBezTo>
                  <a:pt x="10800" y="12001"/>
                  <a:pt x="10398" y="11782"/>
                  <a:pt x="9900" y="11782"/>
                </a:cubicBezTo>
                <a:lnTo>
                  <a:pt x="2149" y="11782"/>
                </a:lnTo>
                <a:lnTo>
                  <a:pt x="8749" y="982"/>
                </a:lnTo>
                <a:lnTo>
                  <a:pt x="15850" y="982"/>
                </a:lnTo>
                <a:lnTo>
                  <a:pt x="11436" y="8190"/>
                </a:lnTo>
                <a:lnTo>
                  <a:pt x="11447" y="8192"/>
                </a:lnTo>
                <a:cubicBezTo>
                  <a:pt x="11417" y="8241"/>
                  <a:pt x="11391" y="8292"/>
                  <a:pt x="11391" y="8345"/>
                </a:cubicBezTo>
                <a:cubicBezTo>
                  <a:pt x="11391" y="8617"/>
                  <a:pt x="11794" y="8836"/>
                  <a:pt x="12291" y="8836"/>
                </a:cubicBezTo>
                <a:lnTo>
                  <a:pt x="19195" y="8836"/>
                </a:lnTo>
                <a:cubicBezTo>
                  <a:pt x="19195" y="8836"/>
                  <a:pt x="9507" y="18652"/>
                  <a:pt x="9507" y="18652"/>
                </a:cubicBezTo>
                <a:close/>
                <a:moveTo>
                  <a:pt x="21600" y="8345"/>
                </a:moveTo>
                <a:cubicBezTo>
                  <a:pt x="21600" y="8074"/>
                  <a:pt x="21197" y="7855"/>
                  <a:pt x="20700" y="7855"/>
                </a:cubicBezTo>
                <a:lnTo>
                  <a:pt x="13541" y="7855"/>
                </a:lnTo>
                <a:lnTo>
                  <a:pt x="17954" y="646"/>
                </a:lnTo>
                <a:lnTo>
                  <a:pt x="17944" y="644"/>
                </a:lnTo>
                <a:cubicBezTo>
                  <a:pt x="17974" y="595"/>
                  <a:pt x="18000" y="546"/>
                  <a:pt x="18000" y="491"/>
                </a:cubicBezTo>
                <a:cubicBezTo>
                  <a:pt x="18000" y="221"/>
                  <a:pt x="17598" y="0"/>
                  <a:pt x="17100" y="0"/>
                </a:cubicBezTo>
                <a:lnTo>
                  <a:pt x="8101" y="0"/>
                </a:lnTo>
                <a:cubicBezTo>
                  <a:pt x="7703" y="0"/>
                  <a:pt x="7376" y="143"/>
                  <a:pt x="7257" y="338"/>
                </a:cubicBezTo>
                <a:lnTo>
                  <a:pt x="7246" y="336"/>
                </a:lnTo>
                <a:lnTo>
                  <a:pt x="47" y="12117"/>
                </a:lnTo>
                <a:lnTo>
                  <a:pt x="57" y="12120"/>
                </a:lnTo>
                <a:cubicBezTo>
                  <a:pt x="27" y="12168"/>
                  <a:pt x="0" y="12219"/>
                  <a:pt x="0" y="12273"/>
                </a:cubicBezTo>
                <a:cubicBezTo>
                  <a:pt x="0" y="12544"/>
                  <a:pt x="403" y="12764"/>
                  <a:pt x="900" y="12764"/>
                </a:cubicBezTo>
                <a:lnTo>
                  <a:pt x="8895" y="12764"/>
                </a:lnTo>
                <a:lnTo>
                  <a:pt x="7206" y="21055"/>
                </a:lnTo>
                <a:lnTo>
                  <a:pt x="7220" y="21056"/>
                </a:lnTo>
                <a:cubicBezTo>
                  <a:pt x="7216" y="21075"/>
                  <a:pt x="7200" y="21091"/>
                  <a:pt x="7200" y="21109"/>
                </a:cubicBezTo>
                <a:cubicBezTo>
                  <a:pt x="7200" y="21380"/>
                  <a:pt x="7603" y="21600"/>
                  <a:pt x="8101" y="21600"/>
                </a:cubicBezTo>
                <a:cubicBezTo>
                  <a:pt x="8464" y="21600"/>
                  <a:pt x="8761" y="21480"/>
                  <a:pt x="8900" y="21310"/>
                </a:cubicBezTo>
                <a:lnTo>
                  <a:pt x="8918" y="21315"/>
                </a:lnTo>
                <a:lnTo>
                  <a:pt x="21517" y="8552"/>
                </a:lnTo>
                <a:lnTo>
                  <a:pt x="21513" y="8551"/>
                </a:lnTo>
                <a:cubicBezTo>
                  <a:pt x="21567" y="8487"/>
                  <a:pt x="21600" y="8419"/>
                  <a:pt x="21600" y="8345"/>
                </a:cubicBezTo>
              </a:path>
            </a:pathLst>
          </a:custGeom>
          <a:solidFill>
            <a:schemeClr val="accent1"/>
          </a:solidFill>
          <a:ln w="12700">
            <a:miter lim="400000"/>
          </a:ln>
        </p:spPr>
        <p:txBody>
          <a:bodyPr lIns="0" tIns="0" rIns="0" bIns="0" anchor="ctr"/>
          <a:lstStyle/>
          <a:p>
            <a:pPr>
              <a:lnSpc>
                <a:spcPct val="100000"/>
              </a:lnSpc>
              <a:defRPr sz="1800"/>
            </a:pPr>
            <a:endParaRPr sz="3600"/>
          </a:p>
        </p:txBody>
      </p:sp>
      <p:sp>
        <p:nvSpPr>
          <p:cNvPr id="22" name="Shape 3572"/>
          <p:cNvSpPr/>
          <p:nvPr/>
        </p:nvSpPr>
        <p:spPr>
          <a:xfrm>
            <a:off x="5839916" y="4158148"/>
            <a:ext cx="671732" cy="671732"/>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accent1"/>
          </a:solidFill>
          <a:ln w="12700">
            <a:miter lim="400000"/>
          </a:ln>
        </p:spPr>
        <p:txBody>
          <a:bodyPr lIns="0" tIns="0" rIns="0" bIns="0" anchor="ctr"/>
          <a:lstStyle/>
          <a:p>
            <a:pPr>
              <a:lnSpc>
                <a:spcPct val="100000"/>
              </a:lnSpc>
              <a:defRPr sz="1800"/>
            </a:pPr>
            <a:endParaRPr sz="3600"/>
          </a:p>
        </p:txBody>
      </p:sp>
      <p:sp>
        <p:nvSpPr>
          <p:cNvPr id="23" name="Shape 3571"/>
          <p:cNvSpPr/>
          <p:nvPr/>
        </p:nvSpPr>
        <p:spPr>
          <a:xfrm>
            <a:off x="9790114" y="4224652"/>
            <a:ext cx="622380" cy="509220"/>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accent1"/>
          </a:solidFill>
          <a:ln w="12700">
            <a:miter lim="400000"/>
          </a:ln>
        </p:spPr>
        <p:txBody>
          <a:bodyPr lIns="0" tIns="0" rIns="0" bIns="0" anchor="ctr"/>
          <a:lstStyle/>
          <a:p>
            <a:pPr>
              <a:lnSpc>
                <a:spcPct val="100000"/>
              </a:lnSpc>
              <a:defRPr sz="1800"/>
            </a:pPr>
            <a:endParaRPr sz="3600"/>
          </a:p>
        </p:txBody>
      </p:sp>
      <p:sp>
        <p:nvSpPr>
          <p:cNvPr id="24" name="Shape 3553"/>
          <p:cNvSpPr/>
          <p:nvPr/>
        </p:nvSpPr>
        <p:spPr>
          <a:xfrm>
            <a:off x="13824593" y="4158148"/>
            <a:ext cx="459558" cy="631892"/>
          </a:xfrm>
          <a:custGeom>
            <a:avLst/>
            <a:gdLst/>
            <a:ahLst/>
            <a:cxnLst>
              <a:cxn ang="0">
                <a:pos x="wd2" y="hd2"/>
              </a:cxn>
              <a:cxn ang="5400000">
                <a:pos x="wd2" y="hd2"/>
              </a:cxn>
              <a:cxn ang="10800000">
                <a:pos x="wd2" y="hd2"/>
              </a:cxn>
              <a:cxn ang="16200000">
                <a:pos x="wd2" y="hd2"/>
              </a:cxn>
            </a:cxnLst>
            <a:rect l="0" t="0" r="r" b="b"/>
            <a:pathLst>
              <a:path w="21600" h="21600" extrusionOk="0">
                <a:moveTo>
                  <a:pt x="20250" y="19636"/>
                </a:moveTo>
                <a:cubicBezTo>
                  <a:pt x="20250" y="20178"/>
                  <a:pt x="19645" y="20618"/>
                  <a:pt x="18900" y="20618"/>
                </a:cubicBezTo>
                <a:lnTo>
                  <a:pt x="2700" y="20618"/>
                </a:lnTo>
                <a:cubicBezTo>
                  <a:pt x="1955" y="20618"/>
                  <a:pt x="1350" y="20178"/>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4050" y="5891"/>
                </a:moveTo>
                <a:cubicBezTo>
                  <a:pt x="4050" y="3180"/>
                  <a:pt x="7072" y="982"/>
                  <a:pt x="10800" y="982"/>
                </a:cubicBezTo>
                <a:cubicBezTo>
                  <a:pt x="14528" y="982"/>
                  <a:pt x="17550" y="3180"/>
                  <a:pt x="17550" y="5891"/>
                </a:cubicBezTo>
                <a:lnTo>
                  <a:pt x="17550" y="8836"/>
                </a:lnTo>
                <a:lnTo>
                  <a:pt x="4050" y="8836"/>
                </a:lnTo>
                <a:cubicBezTo>
                  <a:pt x="4050" y="8836"/>
                  <a:pt x="4050" y="5891"/>
                  <a:pt x="4050" y="5891"/>
                </a:cubicBezTo>
                <a:close/>
                <a:moveTo>
                  <a:pt x="18900" y="8836"/>
                </a:moveTo>
                <a:lnTo>
                  <a:pt x="18900" y="5891"/>
                </a:lnTo>
                <a:cubicBezTo>
                  <a:pt x="18900" y="2638"/>
                  <a:pt x="15273" y="0"/>
                  <a:pt x="10800" y="0"/>
                </a:cubicBezTo>
                <a:cubicBezTo>
                  <a:pt x="6327" y="0"/>
                  <a:pt x="2700" y="2638"/>
                  <a:pt x="2700" y="5891"/>
                </a:cubicBez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moveTo>
                  <a:pt x="11475" y="15573"/>
                </a:moveTo>
                <a:lnTo>
                  <a:pt x="11475" y="16200"/>
                </a:lnTo>
                <a:cubicBezTo>
                  <a:pt x="11475" y="16472"/>
                  <a:pt x="11172" y="16691"/>
                  <a:pt x="10800" y="16691"/>
                </a:cubicBezTo>
                <a:cubicBezTo>
                  <a:pt x="10428" y="16691"/>
                  <a:pt x="10125" y="16472"/>
                  <a:pt x="10125" y="16200"/>
                </a:cubicBezTo>
                <a:lnTo>
                  <a:pt x="10125" y="15573"/>
                </a:lnTo>
                <a:cubicBezTo>
                  <a:pt x="9723" y="15403"/>
                  <a:pt x="9450" y="15090"/>
                  <a:pt x="9450" y="14727"/>
                </a:cubicBezTo>
                <a:cubicBezTo>
                  <a:pt x="9450" y="14186"/>
                  <a:pt x="10055" y="13745"/>
                  <a:pt x="10800" y="13745"/>
                </a:cubicBezTo>
                <a:cubicBezTo>
                  <a:pt x="11545" y="13745"/>
                  <a:pt x="12150" y="14186"/>
                  <a:pt x="12150" y="14727"/>
                </a:cubicBezTo>
                <a:cubicBezTo>
                  <a:pt x="12150" y="15090"/>
                  <a:pt x="11876" y="15403"/>
                  <a:pt x="11475" y="15573"/>
                </a:cubicBezTo>
                <a:moveTo>
                  <a:pt x="10800" y="12764"/>
                </a:moveTo>
                <a:cubicBezTo>
                  <a:pt x="9309" y="12764"/>
                  <a:pt x="8100" y="13643"/>
                  <a:pt x="8100" y="14727"/>
                </a:cubicBezTo>
                <a:cubicBezTo>
                  <a:pt x="8100" y="15232"/>
                  <a:pt x="8369" y="15687"/>
                  <a:pt x="8798" y="16034"/>
                </a:cubicBezTo>
                <a:cubicBezTo>
                  <a:pt x="8789" y="16089"/>
                  <a:pt x="8775" y="16144"/>
                  <a:pt x="8775" y="16200"/>
                </a:cubicBezTo>
                <a:cubicBezTo>
                  <a:pt x="8775" y="17014"/>
                  <a:pt x="9681" y="17673"/>
                  <a:pt x="10800" y="17673"/>
                </a:cubicBezTo>
                <a:cubicBezTo>
                  <a:pt x="11919" y="17673"/>
                  <a:pt x="12825" y="17014"/>
                  <a:pt x="12825" y="16200"/>
                </a:cubicBezTo>
                <a:cubicBezTo>
                  <a:pt x="12825" y="16144"/>
                  <a:pt x="12810" y="16089"/>
                  <a:pt x="12802" y="16034"/>
                </a:cubicBezTo>
                <a:cubicBezTo>
                  <a:pt x="13231" y="15686"/>
                  <a:pt x="13500" y="15232"/>
                  <a:pt x="13500" y="14727"/>
                </a:cubicBezTo>
                <a:cubicBezTo>
                  <a:pt x="13500" y="13643"/>
                  <a:pt x="12291" y="12764"/>
                  <a:pt x="10800" y="12764"/>
                </a:cubicBezTo>
              </a:path>
            </a:pathLst>
          </a:custGeom>
          <a:solidFill>
            <a:schemeClr val="accent1"/>
          </a:solidFill>
          <a:ln w="12700">
            <a:miter lim="400000"/>
          </a:ln>
        </p:spPr>
        <p:txBody>
          <a:bodyPr lIns="0" tIns="0" rIns="0" bIns="0" anchor="ctr"/>
          <a:lstStyle/>
          <a:p>
            <a:pPr>
              <a:lnSpc>
                <a:spcPct val="100000"/>
              </a:lnSpc>
              <a:defRPr sz="1800"/>
            </a:pPr>
            <a:endParaRPr sz="3600"/>
          </a:p>
        </p:txBody>
      </p:sp>
      <p:sp>
        <p:nvSpPr>
          <p:cNvPr id="26" name="Shape 3605"/>
          <p:cNvSpPr/>
          <p:nvPr/>
        </p:nvSpPr>
        <p:spPr>
          <a:xfrm>
            <a:off x="17662997" y="4141523"/>
            <a:ext cx="669494" cy="669494"/>
          </a:xfrm>
          <a:custGeom>
            <a:avLst/>
            <a:gdLst/>
            <a:ahLst/>
            <a:cxnLst>
              <a:cxn ang="0">
                <a:pos x="wd2" y="hd2"/>
              </a:cxn>
              <a:cxn ang="5400000">
                <a:pos x="wd2" y="hd2"/>
              </a:cxn>
              <a:cxn ang="10800000">
                <a:pos x="wd2" y="hd2"/>
              </a:cxn>
              <a:cxn ang="16200000">
                <a:pos x="wd2" y="hd2"/>
              </a:cxn>
            </a:cxnLst>
            <a:rect l="0" t="0" r="r" b="b"/>
            <a:pathLst>
              <a:path w="21600" h="21600" extrusionOk="0">
                <a:moveTo>
                  <a:pt x="9445" y="15886"/>
                </a:moveTo>
                <a:lnTo>
                  <a:pt x="10478" y="18984"/>
                </a:lnTo>
                <a:lnTo>
                  <a:pt x="7944" y="17126"/>
                </a:lnTo>
                <a:lnTo>
                  <a:pt x="7364" y="16700"/>
                </a:lnTo>
                <a:lnTo>
                  <a:pt x="6783" y="17126"/>
                </a:lnTo>
                <a:lnTo>
                  <a:pt x="4249" y="18984"/>
                </a:lnTo>
                <a:lnTo>
                  <a:pt x="5283" y="15886"/>
                </a:lnTo>
                <a:lnTo>
                  <a:pt x="5505" y="15220"/>
                </a:lnTo>
                <a:lnTo>
                  <a:pt x="4946" y="14794"/>
                </a:lnTo>
                <a:lnTo>
                  <a:pt x="2908" y="13241"/>
                </a:lnTo>
                <a:lnTo>
                  <a:pt x="6037" y="13241"/>
                </a:lnTo>
                <a:lnTo>
                  <a:pt x="6275" y="12603"/>
                </a:lnTo>
                <a:lnTo>
                  <a:pt x="7364" y="9683"/>
                </a:lnTo>
                <a:lnTo>
                  <a:pt x="8452" y="12603"/>
                </a:lnTo>
                <a:lnTo>
                  <a:pt x="8690" y="13241"/>
                </a:lnTo>
                <a:lnTo>
                  <a:pt x="11820" y="13241"/>
                </a:lnTo>
                <a:lnTo>
                  <a:pt x="9781" y="14794"/>
                </a:lnTo>
                <a:lnTo>
                  <a:pt x="9223" y="15220"/>
                </a:lnTo>
                <a:cubicBezTo>
                  <a:pt x="9223" y="15220"/>
                  <a:pt x="9445" y="15886"/>
                  <a:pt x="9445" y="15886"/>
                </a:cubicBezTo>
                <a:close/>
                <a:moveTo>
                  <a:pt x="9372" y="12259"/>
                </a:moveTo>
                <a:lnTo>
                  <a:pt x="7364" y="6873"/>
                </a:lnTo>
                <a:lnTo>
                  <a:pt x="5355" y="12259"/>
                </a:lnTo>
                <a:lnTo>
                  <a:pt x="0" y="12259"/>
                </a:lnTo>
                <a:lnTo>
                  <a:pt x="4351" y="15575"/>
                </a:lnTo>
                <a:lnTo>
                  <a:pt x="2343" y="21600"/>
                </a:lnTo>
                <a:lnTo>
                  <a:pt x="7364" y="17918"/>
                </a:lnTo>
                <a:lnTo>
                  <a:pt x="12384" y="21600"/>
                </a:lnTo>
                <a:lnTo>
                  <a:pt x="10376" y="15575"/>
                </a:lnTo>
                <a:lnTo>
                  <a:pt x="14727" y="12259"/>
                </a:lnTo>
                <a:cubicBezTo>
                  <a:pt x="14727" y="12259"/>
                  <a:pt x="9372" y="12259"/>
                  <a:pt x="9372" y="12259"/>
                </a:cubicBezTo>
                <a:close/>
                <a:moveTo>
                  <a:pt x="16781" y="7309"/>
                </a:moveTo>
                <a:lnTo>
                  <a:pt x="16200" y="6883"/>
                </a:lnTo>
                <a:lnTo>
                  <a:pt x="15619" y="7309"/>
                </a:lnTo>
                <a:lnTo>
                  <a:pt x="14426" y="8184"/>
                </a:lnTo>
                <a:lnTo>
                  <a:pt x="14922" y="6693"/>
                </a:lnTo>
                <a:lnTo>
                  <a:pt x="15143" y="6031"/>
                </a:lnTo>
                <a:lnTo>
                  <a:pt x="14590" y="5605"/>
                </a:lnTo>
                <a:lnTo>
                  <a:pt x="13682" y="4905"/>
                </a:lnTo>
                <a:lnTo>
                  <a:pt x="15408" y="4905"/>
                </a:lnTo>
                <a:lnTo>
                  <a:pt x="15647" y="4268"/>
                </a:lnTo>
                <a:lnTo>
                  <a:pt x="16200" y="2793"/>
                </a:lnTo>
                <a:lnTo>
                  <a:pt x="16754" y="4268"/>
                </a:lnTo>
                <a:lnTo>
                  <a:pt x="16992" y="4905"/>
                </a:lnTo>
                <a:lnTo>
                  <a:pt x="18718" y="4905"/>
                </a:lnTo>
                <a:lnTo>
                  <a:pt x="17810" y="5605"/>
                </a:lnTo>
                <a:lnTo>
                  <a:pt x="17257" y="6031"/>
                </a:lnTo>
                <a:lnTo>
                  <a:pt x="17478" y="6693"/>
                </a:lnTo>
                <a:lnTo>
                  <a:pt x="17975" y="8184"/>
                </a:lnTo>
                <a:cubicBezTo>
                  <a:pt x="17975" y="8184"/>
                  <a:pt x="16781" y="7309"/>
                  <a:pt x="16781" y="7309"/>
                </a:cubicBezTo>
                <a:close/>
                <a:moveTo>
                  <a:pt x="21600" y="3922"/>
                </a:moveTo>
                <a:lnTo>
                  <a:pt x="17673" y="3922"/>
                </a:lnTo>
                <a:lnTo>
                  <a:pt x="16200" y="0"/>
                </a:lnTo>
                <a:lnTo>
                  <a:pt x="14727" y="3922"/>
                </a:lnTo>
                <a:lnTo>
                  <a:pt x="10800" y="3922"/>
                </a:lnTo>
                <a:lnTo>
                  <a:pt x="13991" y="6383"/>
                </a:lnTo>
                <a:lnTo>
                  <a:pt x="12518" y="10800"/>
                </a:lnTo>
                <a:lnTo>
                  <a:pt x="16200" y="8100"/>
                </a:lnTo>
                <a:lnTo>
                  <a:pt x="19882" y="10800"/>
                </a:lnTo>
                <a:lnTo>
                  <a:pt x="18409" y="6383"/>
                </a:lnTo>
                <a:cubicBezTo>
                  <a:pt x="18409" y="6383"/>
                  <a:pt x="21600" y="3922"/>
                  <a:pt x="21600" y="3922"/>
                </a:cubicBezTo>
                <a:close/>
              </a:path>
            </a:pathLst>
          </a:custGeom>
          <a:solidFill>
            <a:schemeClr val="accent1"/>
          </a:solidFill>
          <a:ln w="12700">
            <a:miter lim="400000"/>
          </a:ln>
        </p:spPr>
        <p:txBody>
          <a:bodyPr lIns="0" tIns="0" rIns="0" bIns="0" anchor="ctr"/>
          <a:lstStyle/>
          <a:p>
            <a:pPr>
              <a:lnSpc>
                <a:spcPct val="100000"/>
              </a:lnSpc>
              <a:defRPr sz="1800"/>
            </a:pPr>
            <a:endParaRPr sz="3600"/>
          </a:p>
        </p:txBody>
      </p:sp>
      <p:sp>
        <p:nvSpPr>
          <p:cNvPr id="27" name="Shape 3764"/>
          <p:cNvSpPr/>
          <p:nvPr/>
        </p:nvSpPr>
        <p:spPr>
          <a:xfrm>
            <a:off x="21597094" y="4280139"/>
            <a:ext cx="658292" cy="478758"/>
          </a:xfrm>
          <a:custGeom>
            <a:avLst/>
            <a:gdLst/>
            <a:ahLst/>
            <a:cxnLst>
              <a:cxn ang="0">
                <a:pos x="wd2" y="hd2"/>
              </a:cxn>
              <a:cxn ang="5400000">
                <a:pos x="wd2" y="hd2"/>
              </a:cxn>
              <a:cxn ang="10800000">
                <a:pos x="wd2" y="hd2"/>
              </a:cxn>
              <a:cxn ang="16200000">
                <a:pos x="wd2" y="hd2"/>
              </a:cxn>
            </a:cxnLst>
            <a:rect l="0" t="0" r="r" b="b"/>
            <a:pathLst>
              <a:path w="21600" h="21600" extrusionOk="0">
                <a:moveTo>
                  <a:pt x="5400" y="8100"/>
                </a:moveTo>
                <a:lnTo>
                  <a:pt x="4418" y="8100"/>
                </a:lnTo>
                <a:cubicBezTo>
                  <a:pt x="4147" y="8100"/>
                  <a:pt x="3927" y="8403"/>
                  <a:pt x="3927" y="8775"/>
                </a:cubicBezTo>
                <a:cubicBezTo>
                  <a:pt x="3927" y="9148"/>
                  <a:pt x="4147" y="9450"/>
                  <a:pt x="4418" y="9450"/>
                </a:cubicBezTo>
                <a:lnTo>
                  <a:pt x="5400" y="9450"/>
                </a:lnTo>
                <a:cubicBezTo>
                  <a:pt x="5671" y="9450"/>
                  <a:pt x="5891" y="9148"/>
                  <a:pt x="5891" y="8775"/>
                </a:cubicBezTo>
                <a:cubicBezTo>
                  <a:pt x="5891" y="8403"/>
                  <a:pt x="5671" y="8100"/>
                  <a:pt x="5400" y="8100"/>
                </a:cubicBezTo>
                <a:moveTo>
                  <a:pt x="11858" y="12530"/>
                </a:moveTo>
                <a:lnTo>
                  <a:pt x="11671" y="13124"/>
                </a:lnTo>
                <a:lnTo>
                  <a:pt x="9908" y="13124"/>
                </a:lnTo>
                <a:cubicBezTo>
                  <a:pt x="9902" y="13156"/>
                  <a:pt x="9900" y="13198"/>
                  <a:pt x="9900" y="13255"/>
                </a:cubicBezTo>
                <a:lnTo>
                  <a:pt x="9900" y="13468"/>
                </a:lnTo>
                <a:cubicBezTo>
                  <a:pt x="9900" y="13629"/>
                  <a:pt x="9902" y="13725"/>
                  <a:pt x="9908" y="13756"/>
                </a:cubicBezTo>
                <a:lnTo>
                  <a:pt x="11570" y="13756"/>
                </a:lnTo>
                <a:lnTo>
                  <a:pt x="11391" y="14341"/>
                </a:lnTo>
                <a:lnTo>
                  <a:pt x="9943" y="14341"/>
                </a:lnTo>
                <a:cubicBezTo>
                  <a:pt x="10001" y="14842"/>
                  <a:pt x="10124" y="15236"/>
                  <a:pt x="10311" y="15521"/>
                </a:cubicBezTo>
                <a:cubicBezTo>
                  <a:pt x="10527" y="15873"/>
                  <a:pt x="10819" y="16050"/>
                  <a:pt x="11189" y="16050"/>
                </a:cubicBezTo>
                <a:cubicBezTo>
                  <a:pt x="11429" y="16050"/>
                  <a:pt x="11628" y="16001"/>
                  <a:pt x="11787" y="15901"/>
                </a:cubicBezTo>
                <a:cubicBezTo>
                  <a:pt x="11930" y="15808"/>
                  <a:pt x="12093" y="15654"/>
                  <a:pt x="12276" y="15437"/>
                </a:cubicBezTo>
                <a:lnTo>
                  <a:pt x="12276" y="16468"/>
                </a:lnTo>
                <a:cubicBezTo>
                  <a:pt x="11950" y="16741"/>
                  <a:pt x="11587" y="16876"/>
                  <a:pt x="11189" y="16876"/>
                </a:cubicBezTo>
                <a:cubicBezTo>
                  <a:pt x="10546" y="16876"/>
                  <a:pt x="10044" y="16623"/>
                  <a:pt x="9684" y="16114"/>
                </a:cubicBezTo>
                <a:cubicBezTo>
                  <a:pt x="9372" y="15675"/>
                  <a:pt x="9177" y="15085"/>
                  <a:pt x="9101" y="14341"/>
                </a:cubicBezTo>
                <a:lnTo>
                  <a:pt x="8547" y="14341"/>
                </a:lnTo>
                <a:lnTo>
                  <a:pt x="8741" y="13756"/>
                </a:lnTo>
                <a:lnTo>
                  <a:pt x="9065" y="13756"/>
                </a:lnTo>
                <a:cubicBezTo>
                  <a:pt x="9060" y="13712"/>
                  <a:pt x="9056" y="13666"/>
                  <a:pt x="9054" y="13617"/>
                </a:cubicBezTo>
                <a:cubicBezTo>
                  <a:pt x="9051" y="13567"/>
                  <a:pt x="9050" y="13515"/>
                  <a:pt x="9050" y="13459"/>
                </a:cubicBezTo>
                <a:cubicBezTo>
                  <a:pt x="9050" y="13416"/>
                  <a:pt x="9051" y="13366"/>
                  <a:pt x="9054" y="13310"/>
                </a:cubicBezTo>
                <a:cubicBezTo>
                  <a:pt x="9056" y="13255"/>
                  <a:pt x="9060" y="13193"/>
                  <a:pt x="9065" y="13124"/>
                </a:cubicBezTo>
                <a:lnTo>
                  <a:pt x="8547" y="13124"/>
                </a:lnTo>
                <a:lnTo>
                  <a:pt x="8734" y="12530"/>
                </a:lnTo>
                <a:lnTo>
                  <a:pt x="9115" y="12530"/>
                </a:lnTo>
                <a:cubicBezTo>
                  <a:pt x="9235" y="11818"/>
                  <a:pt x="9453" y="11255"/>
                  <a:pt x="9770" y="10840"/>
                </a:cubicBezTo>
                <a:cubicBezTo>
                  <a:pt x="10140" y="10362"/>
                  <a:pt x="10613" y="10125"/>
                  <a:pt x="11189" y="10125"/>
                </a:cubicBezTo>
                <a:cubicBezTo>
                  <a:pt x="11607" y="10125"/>
                  <a:pt x="12034" y="10316"/>
                  <a:pt x="12470" y="10700"/>
                </a:cubicBezTo>
                <a:lnTo>
                  <a:pt x="12139" y="11545"/>
                </a:lnTo>
                <a:cubicBezTo>
                  <a:pt x="11832" y="11149"/>
                  <a:pt x="11496" y="10952"/>
                  <a:pt x="11131" y="10952"/>
                </a:cubicBezTo>
                <a:cubicBezTo>
                  <a:pt x="10809" y="10952"/>
                  <a:pt x="10541" y="11115"/>
                  <a:pt x="10325" y="11443"/>
                </a:cubicBezTo>
                <a:cubicBezTo>
                  <a:pt x="10143" y="11735"/>
                  <a:pt x="10020" y="12097"/>
                  <a:pt x="9958" y="12530"/>
                </a:cubicBezTo>
                <a:cubicBezTo>
                  <a:pt x="9958" y="12530"/>
                  <a:pt x="11858" y="12530"/>
                  <a:pt x="11858" y="12530"/>
                </a:cubicBezTo>
                <a:close/>
                <a:moveTo>
                  <a:pt x="10800" y="8100"/>
                </a:moveTo>
                <a:cubicBezTo>
                  <a:pt x="8631" y="8100"/>
                  <a:pt x="6873" y="10518"/>
                  <a:pt x="6873" y="13500"/>
                </a:cubicBezTo>
                <a:cubicBezTo>
                  <a:pt x="6873" y="16482"/>
                  <a:pt x="8631" y="18900"/>
                  <a:pt x="10800" y="18900"/>
                </a:cubicBezTo>
                <a:cubicBezTo>
                  <a:pt x="12969" y="18900"/>
                  <a:pt x="14727" y="16482"/>
                  <a:pt x="14727" y="13500"/>
                </a:cubicBezTo>
                <a:cubicBezTo>
                  <a:pt x="14727" y="10518"/>
                  <a:pt x="12969" y="8100"/>
                  <a:pt x="10800" y="8100"/>
                </a:cubicBezTo>
                <a:moveTo>
                  <a:pt x="20127" y="8100"/>
                </a:moveTo>
                <a:cubicBezTo>
                  <a:pt x="19856" y="8100"/>
                  <a:pt x="19636" y="7798"/>
                  <a:pt x="19636" y="7425"/>
                </a:cubicBezTo>
                <a:cubicBezTo>
                  <a:pt x="19636" y="7052"/>
                  <a:pt x="19856" y="6750"/>
                  <a:pt x="20127" y="6750"/>
                </a:cubicBezTo>
                <a:cubicBezTo>
                  <a:pt x="20398" y="6750"/>
                  <a:pt x="20618" y="7052"/>
                  <a:pt x="20618" y="7425"/>
                </a:cubicBezTo>
                <a:cubicBezTo>
                  <a:pt x="20618" y="7798"/>
                  <a:pt x="20398" y="8100"/>
                  <a:pt x="20127" y="8100"/>
                </a:cubicBezTo>
                <a:moveTo>
                  <a:pt x="20618" y="17674"/>
                </a:moveTo>
                <a:cubicBezTo>
                  <a:pt x="20464" y="17599"/>
                  <a:pt x="20300" y="17550"/>
                  <a:pt x="20127" y="17550"/>
                </a:cubicBezTo>
                <a:cubicBezTo>
                  <a:pt x="19314" y="17550"/>
                  <a:pt x="18655" y="18457"/>
                  <a:pt x="18655" y="19575"/>
                </a:cubicBezTo>
                <a:cubicBezTo>
                  <a:pt x="18655" y="19814"/>
                  <a:pt x="18690" y="20039"/>
                  <a:pt x="18745" y="20250"/>
                </a:cubicBezTo>
                <a:lnTo>
                  <a:pt x="2855" y="20250"/>
                </a:lnTo>
                <a:cubicBezTo>
                  <a:pt x="2910" y="20039"/>
                  <a:pt x="2945" y="19814"/>
                  <a:pt x="2945" y="19575"/>
                </a:cubicBezTo>
                <a:cubicBezTo>
                  <a:pt x="2945" y="18457"/>
                  <a:pt x="2286" y="17550"/>
                  <a:pt x="1473" y="17550"/>
                </a:cubicBezTo>
                <a:cubicBezTo>
                  <a:pt x="1299" y="17550"/>
                  <a:pt x="1136" y="17599"/>
                  <a:pt x="982" y="17674"/>
                </a:cubicBezTo>
                <a:lnTo>
                  <a:pt x="982" y="9326"/>
                </a:lnTo>
                <a:cubicBezTo>
                  <a:pt x="1136" y="9403"/>
                  <a:pt x="1299" y="9450"/>
                  <a:pt x="1473" y="9450"/>
                </a:cubicBezTo>
                <a:cubicBezTo>
                  <a:pt x="2286" y="9450"/>
                  <a:pt x="2945" y="8544"/>
                  <a:pt x="2945" y="7425"/>
                </a:cubicBezTo>
                <a:cubicBezTo>
                  <a:pt x="2945" y="7188"/>
                  <a:pt x="2910" y="6962"/>
                  <a:pt x="2855" y="6750"/>
                </a:cubicBezTo>
                <a:lnTo>
                  <a:pt x="18745" y="6750"/>
                </a:lnTo>
                <a:cubicBezTo>
                  <a:pt x="18690" y="6962"/>
                  <a:pt x="18655" y="7188"/>
                  <a:pt x="18655" y="7425"/>
                </a:cubicBezTo>
                <a:cubicBezTo>
                  <a:pt x="18655" y="8544"/>
                  <a:pt x="19314" y="9450"/>
                  <a:pt x="20127" y="9450"/>
                </a:cubicBezTo>
                <a:cubicBezTo>
                  <a:pt x="20300" y="9450"/>
                  <a:pt x="20464" y="9403"/>
                  <a:pt x="20618" y="9326"/>
                </a:cubicBezTo>
                <a:cubicBezTo>
                  <a:pt x="20618" y="9326"/>
                  <a:pt x="20618" y="17674"/>
                  <a:pt x="20618" y="17674"/>
                </a:cubicBezTo>
                <a:close/>
                <a:moveTo>
                  <a:pt x="20127" y="20250"/>
                </a:moveTo>
                <a:cubicBezTo>
                  <a:pt x="19856" y="20250"/>
                  <a:pt x="19636" y="19948"/>
                  <a:pt x="19636" y="19575"/>
                </a:cubicBezTo>
                <a:cubicBezTo>
                  <a:pt x="19636" y="19203"/>
                  <a:pt x="19856" y="18900"/>
                  <a:pt x="20127" y="18900"/>
                </a:cubicBezTo>
                <a:cubicBezTo>
                  <a:pt x="20398" y="18900"/>
                  <a:pt x="20618" y="19203"/>
                  <a:pt x="20618" y="19575"/>
                </a:cubicBezTo>
                <a:cubicBezTo>
                  <a:pt x="20618" y="19948"/>
                  <a:pt x="20398" y="20250"/>
                  <a:pt x="20127" y="20250"/>
                </a:cubicBezTo>
                <a:moveTo>
                  <a:pt x="1473" y="20250"/>
                </a:moveTo>
                <a:cubicBezTo>
                  <a:pt x="1202" y="20250"/>
                  <a:pt x="982" y="19948"/>
                  <a:pt x="982" y="19575"/>
                </a:cubicBezTo>
                <a:cubicBezTo>
                  <a:pt x="982" y="19203"/>
                  <a:pt x="1202" y="18900"/>
                  <a:pt x="1473" y="18900"/>
                </a:cubicBezTo>
                <a:cubicBezTo>
                  <a:pt x="1744" y="18900"/>
                  <a:pt x="1964" y="19203"/>
                  <a:pt x="1964" y="19575"/>
                </a:cubicBezTo>
                <a:cubicBezTo>
                  <a:pt x="1964" y="19948"/>
                  <a:pt x="1744" y="20250"/>
                  <a:pt x="1473" y="20250"/>
                </a:cubicBezTo>
                <a:moveTo>
                  <a:pt x="1473" y="6750"/>
                </a:moveTo>
                <a:cubicBezTo>
                  <a:pt x="1744" y="6750"/>
                  <a:pt x="1964" y="7052"/>
                  <a:pt x="1964" y="7425"/>
                </a:cubicBezTo>
                <a:cubicBezTo>
                  <a:pt x="1964" y="7798"/>
                  <a:pt x="1744" y="8100"/>
                  <a:pt x="1473" y="8100"/>
                </a:cubicBezTo>
                <a:cubicBezTo>
                  <a:pt x="1202" y="8100"/>
                  <a:pt x="982" y="7798"/>
                  <a:pt x="982" y="7425"/>
                </a:cubicBezTo>
                <a:cubicBezTo>
                  <a:pt x="982" y="7052"/>
                  <a:pt x="1202" y="6750"/>
                  <a:pt x="1473" y="6750"/>
                </a:cubicBezTo>
                <a:moveTo>
                  <a:pt x="20618" y="5400"/>
                </a:moveTo>
                <a:lnTo>
                  <a:pt x="982" y="5400"/>
                </a:lnTo>
                <a:cubicBezTo>
                  <a:pt x="440" y="5400"/>
                  <a:pt x="0" y="6005"/>
                  <a:pt x="0" y="6750"/>
                </a:cubicBezTo>
                <a:lnTo>
                  <a:pt x="0" y="20250"/>
                </a:lnTo>
                <a:cubicBezTo>
                  <a:pt x="0" y="20996"/>
                  <a:pt x="440" y="21600"/>
                  <a:pt x="982" y="21600"/>
                </a:cubicBezTo>
                <a:lnTo>
                  <a:pt x="20618" y="21600"/>
                </a:lnTo>
                <a:cubicBezTo>
                  <a:pt x="21160" y="21600"/>
                  <a:pt x="21600" y="20996"/>
                  <a:pt x="21600" y="20250"/>
                </a:cubicBezTo>
                <a:lnTo>
                  <a:pt x="21600" y="6750"/>
                </a:lnTo>
                <a:cubicBezTo>
                  <a:pt x="21600" y="6005"/>
                  <a:pt x="21160" y="5400"/>
                  <a:pt x="20618" y="5400"/>
                </a:cubicBezTo>
                <a:moveTo>
                  <a:pt x="17182" y="17550"/>
                </a:moveTo>
                <a:lnTo>
                  <a:pt x="16200" y="17550"/>
                </a:lnTo>
                <a:cubicBezTo>
                  <a:pt x="15929" y="17550"/>
                  <a:pt x="15709" y="17852"/>
                  <a:pt x="15709" y="18225"/>
                </a:cubicBezTo>
                <a:cubicBezTo>
                  <a:pt x="15709" y="18598"/>
                  <a:pt x="15929" y="18900"/>
                  <a:pt x="16200" y="18900"/>
                </a:cubicBezTo>
                <a:lnTo>
                  <a:pt x="17182" y="18900"/>
                </a:lnTo>
                <a:cubicBezTo>
                  <a:pt x="17453" y="18900"/>
                  <a:pt x="17673" y="18598"/>
                  <a:pt x="17673" y="18225"/>
                </a:cubicBezTo>
                <a:cubicBezTo>
                  <a:pt x="17673" y="17852"/>
                  <a:pt x="17453" y="17550"/>
                  <a:pt x="17182" y="17550"/>
                </a:cubicBezTo>
                <a:moveTo>
                  <a:pt x="4418" y="1350"/>
                </a:moveTo>
                <a:lnTo>
                  <a:pt x="17182" y="1350"/>
                </a:lnTo>
                <a:cubicBezTo>
                  <a:pt x="17453" y="1350"/>
                  <a:pt x="17673" y="1048"/>
                  <a:pt x="17673" y="675"/>
                </a:cubicBezTo>
                <a:cubicBezTo>
                  <a:pt x="17673" y="302"/>
                  <a:pt x="17453" y="0"/>
                  <a:pt x="17182" y="0"/>
                </a:cubicBezTo>
                <a:lnTo>
                  <a:pt x="4418" y="0"/>
                </a:lnTo>
                <a:cubicBezTo>
                  <a:pt x="4147" y="0"/>
                  <a:pt x="3927" y="302"/>
                  <a:pt x="3927" y="675"/>
                </a:cubicBezTo>
                <a:cubicBezTo>
                  <a:pt x="3927" y="1048"/>
                  <a:pt x="4147" y="1350"/>
                  <a:pt x="4418" y="1350"/>
                </a:cubicBezTo>
                <a:moveTo>
                  <a:pt x="2455" y="4050"/>
                </a:moveTo>
                <a:lnTo>
                  <a:pt x="19145" y="4050"/>
                </a:lnTo>
                <a:cubicBezTo>
                  <a:pt x="19416" y="4050"/>
                  <a:pt x="19636" y="3748"/>
                  <a:pt x="19636" y="3375"/>
                </a:cubicBezTo>
                <a:cubicBezTo>
                  <a:pt x="19636" y="3002"/>
                  <a:pt x="19416" y="2700"/>
                  <a:pt x="19145" y="2700"/>
                </a:cubicBezTo>
                <a:lnTo>
                  <a:pt x="2455" y="2700"/>
                </a:lnTo>
                <a:cubicBezTo>
                  <a:pt x="2184" y="2700"/>
                  <a:pt x="1964" y="3002"/>
                  <a:pt x="1964" y="3375"/>
                </a:cubicBezTo>
                <a:cubicBezTo>
                  <a:pt x="1964" y="3748"/>
                  <a:pt x="2184" y="4050"/>
                  <a:pt x="2455" y="4050"/>
                </a:cubicBezTo>
              </a:path>
            </a:pathLst>
          </a:custGeom>
          <a:solidFill>
            <a:schemeClr val="accent1"/>
          </a:solidFill>
          <a:ln w="12700">
            <a:miter lim="400000"/>
          </a:ln>
        </p:spPr>
        <p:txBody>
          <a:bodyPr lIns="0" tIns="0" rIns="0" bIns="0" anchor="ctr"/>
          <a:lstStyle/>
          <a:p>
            <a:pPr>
              <a:lnSpc>
                <a:spcPct val="100000"/>
              </a:lnSpc>
              <a:defRPr sz="1800"/>
            </a:pPr>
            <a:endParaRPr sz="3600"/>
          </a:p>
        </p:txBody>
      </p:sp>
    </p:spTree>
    <p:extLst>
      <p:ext uri="{BB962C8B-B14F-4D97-AF65-F5344CB8AC3E}">
        <p14:creationId xmlns:p14="http://schemas.microsoft.com/office/powerpoint/2010/main" val="360762284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305309" y="4049486"/>
            <a:ext cx="10797950" cy="2442836"/>
          </a:xfrm>
        </p:spPr>
        <p:txBody>
          <a:bodyPr/>
          <a:lstStyle/>
          <a:p>
            <a:r>
              <a:rPr lang="en-US" dirty="0"/>
              <a:t>The Neudesic</a:t>
            </a:r>
            <a:r>
              <a:rPr lang="en-US" baseline="0" dirty="0"/>
              <a:t> Approach to CD / DevOps</a:t>
            </a:r>
            <a:endParaRPr lang="en-US" sz="5400" dirty="0"/>
          </a:p>
        </p:txBody>
      </p:sp>
      <p:sp>
        <p:nvSpPr>
          <p:cNvPr id="5" name="Text Placeholder 4"/>
          <p:cNvSpPr>
            <a:spLocks noGrp="1"/>
          </p:cNvSpPr>
          <p:nvPr>
            <p:ph type="body" sz="quarter" idx="14"/>
          </p:nvPr>
        </p:nvSpPr>
        <p:spPr>
          <a:xfrm>
            <a:off x="10719891" y="7435495"/>
            <a:ext cx="11154768" cy="827919"/>
          </a:xfrm>
          <a:prstGeom prst="rect">
            <a:avLst/>
          </a:prstGeom>
        </p:spPr>
        <p:txBody>
          <a:bodyPr wrap="square">
            <a:spAutoFit/>
          </a:bodyPr>
          <a:lstStyle/>
          <a:p>
            <a:pPr>
              <a:lnSpc>
                <a:spcPct val="150000"/>
              </a:lnSpc>
            </a:pPr>
            <a:r>
              <a:rPr lang="en-US" sz="4000" dirty="0">
                <a:solidFill>
                  <a:schemeClr val="bg1"/>
                </a:solidFill>
                <a:ea typeface="Calibri" charset="0"/>
                <a:cs typeface="Calibri" charset="0"/>
              </a:rPr>
              <a:t>How we do it, what it is</a:t>
            </a:r>
          </a:p>
        </p:txBody>
      </p:sp>
    </p:spTree>
    <p:extLst>
      <p:ext uri="{BB962C8B-B14F-4D97-AF65-F5344CB8AC3E}">
        <p14:creationId xmlns:p14="http://schemas.microsoft.com/office/powerpoint/2010/main" val="271174571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THREE WAYS</a:t>
            </a:r>
          </a:p>
        </p:txBody>
      </p:sp>
      <p:sp>
        <p:nvSpPr>
          <p:cNvPr id="4" name="Text Placeholder 3"/>
          <p:cNvSpPr>
            <a:spLocks noGrp="1"/>
          </p:cNvSpPr>
          <p:nvPr>
            <p:ph type="body" sz="quarter" idx="14"/>
          </p:nvPr>
        </p:nvSpPr>
        <p:spPr>
          <a:xfrm>
            <a:off x="4654003" y="8919596"/>
            <a:ext cx="4001592" cy="3543698"/>
          </a:xfrm>
        </p:spPr>
        <p:txBody>
          <a:bodyPr/>
          <a:lstStyle/>
          <a:p>
            <a:r>
              <a:rPr lang="en-US" sz="2800" b="1" spc="600" dirty="0">
                <a:latin typeface="+mn-lt"/>
              </a:rPr>
              <a:t>FLOW</a:t>
            </a:r>
          </a:p>
        </p:txBody>
      </p:sp>
      <p:sp>
        <p:nvSpPr>
          <p:cNvPr id="6" name="Text Placeholder 5"/>
          <p:cNvSpPr>
            <a:spLocks noGrp="1"/>
          </p:cNvSpPr>
          <p:nvPr>
            <p:ph type="body" sz="quarter" idx="16"/>
          </p:nvPr>
        </p:nvSpPr>
        <p:spPr>
          <a:xfrm>
            <a:off x="10191204" y="8919596"/>
            <a:ext cx="4001592" cy="3520680"/>
          </a:xfrm>
        </p:spPr>
        <p:txBody>
          <a:bodyPr/>
          <a:lstStyle/>
          <a:p>
            <a:r>
              <a:rPr lang="en-US" sz="2800" b="1" spc="600" dirty="0">
                <a:latin typeface="+mn-lt"/>
              </a:rPr>
              <a:t>FEEDBACK</a:t>
            </a:r>
          </a:p>
        </p:txBody>
      </p:sp>
      <p:sp>
        <p:nvSpPr>
          <p:cNvPr id="8" name="Text Placeholder 7"/>
          <p:cNvSpPr>
            <a:spLocks noGrp="1"/>
          </p:cNvSpPr>
          <p:nvPr>
            <p:ph type="body" sz="quarter" idx="18"/>
          </p:nvPr>
        </p:nvSpPr>
        <p:spPr>
          <a:xfrm>
            <a:off x="15537545" y="8919596"/>
            <a:ext cx="4383312" cy="3497663"/>
          </a:xfrm>
        </p:spPr>
        <p:txBody>
          <a:bodyPr/>
          <a:lstStyle/>
          <a:p>
            <a:r>
              <a:rPr lang="en-US" sz="2800" b="1" spc="600" dirty="0">
                <a:latin typeface="+mn-lt"/>
              </a:rPr>
              <a:t>EXPERIMENT</a:t>
            </a:r>
          </a:p>
        </p:txBody>
      </p:sp>
      <p:sp>
        <p:nvSpPr>
          <p:cNvPr id="9" name="Text Placeholder 8"/>
          <p:cNvSpPr>
            <a:spLocks noGrp="1"/>
          </p:cNvSpPr>
          <p:nvPr>
            <p:ph type="body" sz="quarter" idx="19"/>
          </p:nvPr>
        </p:nvSpPr>
        <p:spPr/>
        <p:txBody>
          <a:bodyPr/>
          <a:lstStyle/>
          <a:p>
            <a:r>
              <a:rPr lang="en-US" dirty="0"/>
              <a:t>CONTINUOUS DELIVERY</a:t>
            </a:r>
          </a:p>
          <a:p>
            <a:endParaRPr lang="en-US" dirty="0"/>
          </a:p>
        </p:txBody>
      </p:sp>
      <p:pic>
        <p:nvPicPr>
          <p:cNvPr id="3" name="Picture 2"/>
          <p:cNvPicPr>
            <a:picLocks noChangeAspect="1"/>
          </p:cNvPicPr>
          <p:nvPr/>
        </p:nvPicPr>
        <p:blipFill>
          <a:blip r:embed="rId2"/>
          <a:stretch>
            <a:fillRect/>
          </a:stretch>
        </p:blipFill>
        <p:spPr>
          <a:xfrm>
            <a:off x="17046863" y="5652655"/>
            <a:ext cx="1365826" cy="1365826"/>
          </a:xfrm>
          <a:prstGeom prst="rect">
            <a:avLst/>
          </a:prstGeom>
        </p:spPr>
      </p:pic>
      <p:pic>
        <p:nvPicPr>
          <p:cNvPr id="5" name="Picture 4"/>
          <p:cNvPicPr>
            <a:picLocks noChangeAspect="1"/>
          </p:cNvPicPr>
          <p:nvPr/>
        </p:nvPicPr>
        <p:blipFill>
          <a:blip r:embed="rId3"/>
          <a:stretch>
            <a:fillRect/>
          </a:stretch>
        </p:blipFill>
        <p:spPr>
          <a:xfrm>
            <a:off x="11487150" y="5758872"/>
            <a:ext cx="1409700" cy="1231900"/>
          </a:xfrm>
          <a:prstGeom prst="rect">
            <a:avLst/>
          </a:prstGeom>
        </p:spPr>
      </p:pic>
      <p:pic>
        <p:nvPicPr>
          <p:cNvPr id="7" name="Picture 6"/>
          <p:cNvPicPr>
            <a:picLocks noChangeAspect="1"/>
          </p:cNvPicPr>
          <p:nvPr/>
        </p:nvPicPr>
        <p:blipFill>
          <a:blip r:embed="rId4"/>
          <a:stretch>
            <a:fillRect/>
          </a:stretch>
        </p:blipFill>
        <p:spPr>
          <a:xfrm>
            <a:off x="5873749" y="5593772"/>
            <a:ext cx="1371600" cy="1371600"/>
          </a:xfrm>
          <a:prstGeom prst="rect">
            <a:avLst/>
          </a:prstGeom>
        </p:spPr>
      </p:pic>
    </p:spTree>
    <p:extLst>
      <p:ext uri="{BB962C8B-B14F-4D97-AF65-F5344CB8AC3E}">
        <p14:creationId xmlns:p14="http://schemas.microsoft.com/office/powerpoint/2010/main" val="173031845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7"/>
          <p:cNvSpPr>
            <a:spLocks noGrp="1"/>
          </p:cNvSpPr>
          <p:nvPr>
            <p:ph type="body" sz="quarter" idx="22"/>
          </p:nvPr>
        </p:nvSpPr>
        <p:spPr>
          <a:xfrm>
            <a:off x="20909398" y="9163068"/>
            <a:ext cx="1968830" cy="1968830"/>
          </a:xfrm>
          <a:noFill/>
        </p:spPr>
        <p:txBody>
          <a:bodyPr/>
          <a:lstStyle/>
          <a:p>
            <a:endParaRPr lang="en-US" dirty="0"/>
          </a:p>
        </p:txBody>
      </p:sp>
      <p:sp>
        <p:nvSpPr>
          <p:cNvPr id="14" name="Text Placeholder 13"/>
          <p:cNvSpPr>
            <a:spLocks noGrp="1"/>
          </p:cNvSpPr>
          <p:nvPr>
            <p:ph type="body" sz="quarter" idx="17"/>
          </p:nvPr>
        </p:nvSpPr>
        <p:spPr>
          <a:xfrm>
            <a:off x="8381575" y="6579990"/>
            <a:ext cx="4001592" cy="487561"/>
          </a:xfrm>
          <a:ln w="12700">
            <a:miter lim="400000"/>
          </a:ln>
        </p:spPr>
        <p:txBody>
          <a:bodyPr lIns="0" tIns="0" rIns="0" bIns="0" anchor="t">
            <a:noAutofit/>
          </a:bodyPr>
          <a:lstStyle/>
          <a:p>
            <a:r>
              <a:rPr lang="en-US" dirty="0"/>
              <a:t>LIMIT Work-in- process</a:t>
            </a:r>
          </a:p>
        </p:txBody>
      </p:sp>
      <p:sp>
        <p:nvSpPr>
          <p:cNvPr id="11" name="Text Placeholder 13"/>
          <p:cNvSpPr>
            <a:spLocks noGrp="1"/>
          </p:cNvSpPr>
          <p:nvPr>
            <p:ph type="body" sz="quarter" idx="17"/>
          </p:nvPr>
        </p:nvSpPr>
        <p:spPr>
          <a:xfrm>
            <a:off x="8381575" y="3117910"/>
            <a:ext cx="4001592" cy="487561"/>
          </a:xfrm>
          <a:ln w="12700">
            <a:miter lim="400000"/>
          </a:ln>
        </p:spPr>
        <p:txBody>
          <a:bodyPr lIns="0" tIns="0" rIns="0" bIns="0" anchor="t">
            <a:noAutofit/>
          </a:bodyPr>
          <a:lstStyle/>
          <a:p>
            <a:r>
              <a:rPr lang="en-US" dirty="0"/>
              <a:t>Make Work Visible</a:t>
            </a:r>
          </a:p>
        </p:txBody>
      </p:sp>
      <p:sp>
        <p:nvSpPr>
          <p:cNvPr id="13" name="Title 12"/>
          <p:cNvSpPr>
            <a:spLocks noGrp="1"/>
          </p:cNvSpPr>
          <p:nvPr>
            <p:ph type="title"/>
          </p:nvPr>
        </p:nvSpPr>
        <p:spPr>
          <a:xfrm>
            <a:off x="2900730" y="5487279"/>
            <a:ext cx="6433345" cy="1098318"/>
          </a:xfrm>
        </p:spPr>
        <p:txBody>
          <a:bodyPr/>
          <a:lstStyle/>
          <a:p>
            <a:r>
              <a:rPr lang="en-US" dirty="0"/>
              <a:t>Flow</a:t>
            </a:r>
          </a:p>
        </p:txBody>
      </p:sp>
      <p:sp>
        <p:nvSpPr>
          <p:cNvPr id="21" name="Shape 955"/>
          <p:cNvSpPr>
            <a:spLocks noGrp="1"/>
          </p:cNvSpPr>
          <p:nvPr>
            <p:ph type="body" sz="quarter" idx="19"/>
          </p:nvPr>
        </p:nvSpPr>
        <p:spPr>
          <a:xfrm>
            <a:off x="2900730" y="3443900"/>
            <a:ext cx="1605672" cy="1605672"/>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25400">
            <a:solidFill>
              <a:schemeClr val="accent6">
                <a:hueOff val="-4754211"/>
                <a:satOff val="44162"/>
                <a:lumOff val="5094"/>
              </a:schemeClr>
            </a:solidFill>
            <a:round/>
          </a:ln>
        </p:spPr>
        <p:txBody>
          <a:bodyPr lIns="0" tIns="0" rIns="0" bIns="0" anchor="t">
            <a:noAutofit/>
          </a:bodyPr>
          <a:lstStyle>
            <a:lvl1pPr>
              <a:defRPr>
                <a:noFill/>
              </a:defRPr>
            </a:lvl1pPr>
          </a:lstStyle>
          <a:p>
            <a:pPr marL="0" lvl="0" indent="0" defTabSz="914400">
              <a:lnSpc>
                <a:spcPct val="100000"/>
              </a:lnSpc>
              <a:spcBef>
                <a:spcPts val="0"/>
              </a:spcBef>
              <a:buSzTx/>
              <a:buNone/>
              <a:defRPr sz="1800">
                <a:latin typeface="+mn-lt"/>
                <a:ea typeface="+mn-ea"/>
                <a:cs typeface="+mn-cs"/>
                <a:sym typeface="Calibri"/>
              </a:defRPr>
            </a:pPr>
            <a:r>
              <a:rPr lang="en-US"/>
              <a:t>Click to edit Master text styles</a:t>
            </a:r>
          </a:p>
        </p:txBody>
      </p:sp>
      <p:pic>
        <p:nvPicPr>
          <p:cNvPr id="22" name="Picture 21"/>
          <p:cNvPicPr>
            <a:picLocks noChangeAspect="1"/>
          </p:cNvPicPr>
          <p:nvPr/>
        </p:nvPicPr>
        <p:blipFill>
          <a:blip r:embed="rId3"/>
          <a:stretch>
            <a:fillRect/>
          </a:stretch>
        </p:blipFill>
        <p:spPr>
          <a:xfrm>
            <a:off x="3312608" y="3855778"/>
            <a:ext cx="781916" cy="781916"/>
          </a:xfrm>
          <a:prstGeom prst="rect">
            <a:avLst/>
          </a:prstGeom>
        </p:spPr>
      </p:pic>
      <p:sp>
        <p:nvSpPr>
          <p:cNvPr id="32" name="Text Placeholder 4"/>
          <p:cNvSpPr>
            <a:spLocks noGrp="1"/>
          </p:cNvSpPr>
          <p:nvPr>
            <p:ph type="body" sz="quarter" idx="19"/>
          </p:nvPr>
        </p:nvSpPr>
        <p:spPr>
          <a:xfrm>
            <a:off x="12650522" y="2358222"/>
            <a:ext cx="1968830" cy="1968830"/>
          </a:xfrm>
          <a:noFill/>
        </p:spPr>
        <p:txBody>
          <a:bodyPr/>
          <a:lstStyle/>
          <a:p>
            <a:endParaRPr lang="en-US" dirty="0"/>
          </a:p>
        </p:txBody>
      </p:sp>
      <p:sp>
        <p:nvSpPr>
          <p:cNvPr id="33" name="Text Placeholder 7"/>
          <p:cNvSpPr>
            <a:spLocks noGrp="1"/>
          </p:cNvSpPr>
          <p:nvPr>
            <p:ph type="body" sz="quarter" idx="22"/>
          </p:nvPr>
        </p:nvSpPr>
        <p:spPr>
          <a:xfrm>
            <a:off x="12650522" y="5760645"/>
            <a:ext cx="1968830" cy="1968830"/>
          </a:xfrm>
          <a:noFill/>
        </p:spPr>
        <p:txBody>
          <a:bodyPr/>
          <a:lstStyle/>
          <a:p>
            <a:endParaRPr lang="en-US" dirty="0"/>
          </a:p>
        </p:txBody>
      </p:sp>
      <p:sp>
        <p:nvSpPr>
          <p:cNvPr id="34" name="Text Placeholder 7"/>
          <p:cNvSpPr>
            <a:spLocks noGrp="1"/>
          </p:cNvSpPr>
          <p:nvPr>
            <p:ph type="body" sz="quarter" idx="22"/>
          </p:nvPr>
        </p:nvSpPr>
        <p:spPr>
          <a:xfrm>
            <a:off x="12650522" y="9163068"/>
            <a:ext cx="1968830" cy="1968830"/>
          </a:xfrm>
          <a:noFill/>
        </p:spPr>
        <p:txBody>
          <a:bodyPr/>
          <a:lstStyle/>
          <a:p>
            <a:endParaRPr lang="en-US" dirty="0"/>
          </a:p>
        </p:txBody>
      </p:sp>
      <p:sp>
        <p:nvSpPr>
          <p:cNvPr id="37" name="Text Placeholder 16"/>
          <p:cNvSpPr>
            <a:spLocks noGrp="1"/>
          </p:cNvSpPr>
          <p:nvPr>
            <p:ph type="body" sz="quarter" idx="20"/>
          </p:nvPr>
        </p:nvSpPr>
        <p:spPr>
          <a:xfrm>
            <a:off x="8381575" y="9982412"/>
            <a:ext cx="4001592" cy="487562"/>
          </a:xfrm>
          <a:ln w="12700">
            <a:miter lim="400000"/>
          </a:ln>
        </p:spPr>
        <p:txBody>
          <a:bodyPr lIns="0" tIns="0" rIns="0" bIns="0" anchor="t">
            <a:noAutofit/>
          </a:bodyPr>
          <a:lstStyle/>
          <a:p>
            <a:r>
              <a:rPr lang="en-US" dirty="0"/>
              <a:t>REDUCE BATCH SIZE</a:t>
            </a:r>
          </a:p>
        </p:txBody>
      </p:sp>
      <p:pic>
        <p:nvPicPr>
          <p:cNvPr id="31" name="Picture 30"/>
          <p:cNvPicPr>
            <a:picLocks noChangeAspect="1"/>
          </p:cNvPicPr>
          <p:nvPr/>
        </p:nvPicPr>
        <p:blipFill>
          <a:blip r:embed="rId4"/>
          <a:stretch>
            <a:fillRect/>
          </a:stretch>
        </p:blipFill>
        <p:spPr>
          <a:xfrm>
            <a:off x="13272355" y="9693842"/>
            <a:ext cx="737937" cy="914400"/>
          </a:xfrm>
          <a:prstGeom prst="rect">
            <a:avLst/>
          </a:prstGeom>
        </p:spPr>
      </p:pic>
      <p:sp>
        <p:nvSpPr>
          <p:cNvPr id="40" name="Text Placeholder 7"/>
          <p:cNvSpPr>
            <a:spLocks noGrp="1"/>
          </p:cNvSpPr>
          <p:nvPr>
            <p:ph type="body" sz="quarter" idx="22"/>
          </p:nvPr>
        </p:nvSpPr>
        <p:spPr>
          <a:xfrm>
            <a:off x="21024353" y="2358222"/>
            <a:ext cx="1968830" cy="1968830"/>
          </a:xfrm>
          <a:noFill/>
        </p:spPr>
        <p:txBody>
          <a:bodyPr/>
          <a:lstStyle/>
          <a:p>
            <a:endParaRPr lang="en-US" dirty="0"/>
          </a:p>
        </p:txBody>
      </p:sp>
      <p:sp>
        <p:nvSpPr>
          <p:cNvPr id="41" name="Text Placeholder 7"/>
          <p:cNvSpPr>
            <a:spLocks noGrp="1"/>
          </p:cNvSpPr>
          <p:nvPr>
            <p:ph type="body" sz="quarter" idx="22"/>
          </p:nvPr>
        </p:nvSpPr>
        <p:spPr>
          <a:xfrm>
            <a:off x="20909398" y="5726009"/>
            <a:ext cx="1968830" cy="1968830"/>
          </a:xfrm>
          <a:noFill/>
        </p:spPr>
        <p:txBody>
          <a:bodyPr/>
          <a:lstStyle/>
          <a:p>
            <a:endParaRPr lang="en-US"/>
          </a:p>
        </p:txBody>
      </p:sp>
      <p:sp>
        <p:nvSpPr>
          <p:cNvPr id="43" name="Text Placeholder 16"/>
          <p:cNvSpPr>
            <a:spLocks noGrp="1"/>
          </p:cNvSpPr>
          <p:nvPr>
            <p:ph type="body" sz="quarter" idx="20"/>
          </p:nvPr>
        </p:nvSpPr>
        <p:spPr>
          <a:xfrm>
            <a:off x="16421100" y="3177566"/>
            <a:ext cx="4335898" cy="487562"/>
          </a:xfrm>
          <a:ln w="12700">
            <a:miter lim="400000"/>
          </a:ln>
        </p:spPr>
        <p:txBody>
          <a:bodyPr lIns="0" tIns="0" rIns="0" bIns="0" anchor="t">
            <a:noAutofit/>
          </a:bodyPr>
          <a:lstStyle/>
          <a:p>
            <a:r>
              <a:rPr lang="en-US" dirty="0"/>
              <a:t>REDUCE Handoffs</a:t>
            </a:r>
          </a:p>
        </p:txBody>
      </p:sp>
      <p:sp>
        <p:nvSpPr>
          <p:cNvPr id="44" name="Text Placeholder 16"/>
          <p:cNvSpPr>
            <a:spLocks noGrp="1"/>
          </p:cNvSpPr>
          <p:nvPr>
            <p:ph type="body" sz="quarter" idx="20"/>
          </p:nvPr>
        </p:nvSpPr>
        <p:spPr>
          <a:xfrm>
            <a:off x="16306145" y="6545353"/>
            <a:ext cx="4335898" cy="487562"/>
          </a:xfrm>
          <a:ln w="12700">
            <a:miter lim="400000"/>
          </a:ln>
        </p:spPr>
        <p:txBody>
          <a:bodyPr lIns="0" tIns="0" rIns="0" bIns="0" anchor="t">
            <a:noAutofit/>
          </a:bodyPr>
          <a:lstStyle/>
          <a:p>
            <a:r>
              <a:rPr lang="en-US" dirty="0"/>
              <a:t>Identify and elevate constraints</a:t>
            </a:r>
          </a:p>
        </p:txBody>
      </p:sp>
      <p:sp>
        <p:nvSpPr>
          <p:cNvPr id="45" name="Text Placeholder 16"/>
          <p:cNvSpPr>
            <a:spLocks noGrp="1"/>
          </p:cNvSpPr>
          <p:nvPr>
            <p:ph type="body" sz="quarter" idx="20"/>
          </p:nvPr>
        </p:nvSpPr>
        <p:spPr>
          <a:xfrm>
            <a:off x="16306145" y="9982412"/>
            <a:ext cx="4335898" cy="487562"/>
          </a:xfrm>
          <a:ln w="12700">
            <a:miter lim="400000"/>
          </a:ln>
        </p:spPr>
        <p:txBody>
          <a:bodyPr lIns="0" tIns="0" rIns="0" bIns="0" anchor="t">
            <a:noAutofit/>
          </a:bodyPr>
          <a:lstStyle/>
          <a:p>
            <a:r>
              <a:rPr lang="en-US" dirty="0"/>
              <a:t>Eliminate Hardships and waste</a:t>
            </a:r>
          </a:p>
        </p:txBody>
      </p:sp>
      <p:sp>
        <p:nvSpPr>
          <p:cNvPr id="46" name="Freeform 359"/>
          <p:cNvSpPr>
            <a:spLocks noChangeAspect="1" noEditPoints="1"/>
          </p:cNvSpPr>
          <p:nvPr/>
        </p:nvSpPr>
        <p:spPr bwMode="auto">
          <a:xfrm>
            <a:off x="13207460" y="3059458"/>
            <a:ext cx="912560" cy="569094"/>
          </a:xfrm>
          <a:custGeom>
            <a:avLst/>
            <a:gdLst>
              <a:gd name="T0" fmla="*/ 32 w 64"/>
              <a:gd name="T1" fmla="*/ 0 h 40"/>
              <a:gd name="T2" fmla="*/ 0 w 64"/>
              <a:gd name="T3" fmla="*/ 20 h 40"/>
              <a:gd name="T4" fmla="*/ 32 w 64"/>
              <a:gd name="T5" fmla="*/ 40 h 40"/>
              <a:gd name="T6" fmla="*/ 64 w 64"/>
              <a:gd name="T7" fmla="*/ 20 h 40"/>
              <a:gd name="T8" fmla="*/ 32 w 64"/>
              <a:gd name="T9" fmla="*/ 0 h 40"/>
              <a:gd name="T10" fmla="*/ 48 w 64"/>
              <a:gd name="T11" fmla="*/ 11 h 40"/>
              <a:gd name="T12" fmla="*/ 57 w 64"/>
              <a:gd name="T13" fmla="*/ 20 h 40"/>
              <a:gd name="T14" fmla="*/ 48 w 64"/>
              <a:gd name="T15" fmla="*/ 29 h 40"/>
              <a:gd name="T16" fmla="*/ 32 w 64"/>
              <a:gd name="T17" fmla="*/ 34 h 40"/>
              <a:gd name="T18" fmla="*/ 16 w 64"/>
              <a:gd name="T19" fmla="*/ 29 h 40"/>
              <a:gd name="T20" fmla="*/ 7 w 64"/>
              <a:gd name="T21" fmla="*/ 20 h 40"/>
              <a:gd name="T22" fmla="*/ 16 w 64"/>
              <a:gd name="T23" fmla="*/ 11 h 40"/>
              <a:gd name="T24" fmla="*/ 17 w 64"/>
              <a:gd name="T25" fmla="*/ 10 h 40"/>
              <a:gd name="T26" fmla="*/ 16 w 64"/>
              <a:gd name="T27" fmla="*/ 16 h 40"/>
              <a:gd name="T28" fmla="*/ 32 w 64"/>
              <a:gd name="T29" fmla="*/ 32 h 40"/>
              <a:gd name="T30" fmla="*/ 48 w 64"/>
              <a:gd name="T31" fmla="*/ 16 h 40"/>
              <a:gd name="T32" fmla="*/ 47 w 64"/>
              <a:gd name="T33" fmla="*/ 10 h 40"/>
              <a:gd name="T34" fmla="*/ 48 w 64"/>
              <a:gd name="T35" fmla="*/ 11 h 40"/>
              <a:gd name="T36" fmla="*/ 32 w 64"/>
              <a:gd name="T37" fmla="*/ 14 h 40"/>
              <a:gd name="T38" fmla="*/ 26 w 64"/>
              <a:gd name="T39" fmla="*/ 20 h 40"/>
              <a:gd name="T40" fmla="*/ 20 w 64"/>
              <a:gd name="T41" fmla="*/ 14 h 40"/>
              <a:gd name="T42" fmla="*/ 26 w 64"/>
              <a:gd name="T43" fmla="*/ 8 h 40"/>
              <a:gd name="T44" fmla="*/ 32 w 64"/>
              <a:gd name="T45" fmla="*/ 1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 h="40">
                <a:moveTo>
                  <a:pt x="32" y="0"/>
                </a:moveTo>
                <a:cubicBezTo>
                  <a:pt x="18" y="0"/>
                  <a:pt x="6" y="8"/>
                  <a:pt x="0" y="20"/>
                </a:cubicBezTo>
                <a:cubicBezTo>
                  <a:pt x="6" y="32"/>
                  <a:pt x="18" y="40"/>
                  <a:pt x="32" y="40"/>
                </a:cubicBezTo>
                <a:cubicBezTo>
                  <a:pt x="46" y="40"/>
                  <a:pt x="58" y="32"/>
                  <a:pt x="64" y="20"/>
                </a:cubicBezTo>
                <a:cubicBezTo>
                  <a:pt x="58" y="8"/>
                  <a:pt x="46" y="0"/>
                  <a:pt x="32" y="0"/>
                </a:cubicBezTo>
                <a:moveTo>
                  <a:pt x="48" y="11"/>
                </a:moveTo>
                <a:cubicBezTo>
                  <a:pt x="52" y="13"/>
                  <a:pt x="55" y="16"/>
                  <a:pt x="57" y="20"/>
                </a:cubicBezTo>
                <a:cubicBezTo>
                  <a:pt x="55" y="24"/>
                  <a:pt x="52" y="27"/>
                  <a:pt x="48" y="29"/>
                </a:cubicBezTo>
                <a:cubicBezTo>
                  <a:pt x="43" y="32"/>
                  <a:pt x="38" y="34"/>
                  <a:pt x="32" y="34"/>
                </a:cubicBezTo>
                <a:cubicBezTo>
                  <a:pt x="26" y="34"/>
                  <a:pt x="21" y="32"/>
                  <a:pt x="16" y="29"/>
                </a:cubicBezTo>
                <a:cubicBezTo>
                  <a:pt x="12" y="27"/>
                  <a:pt x="9" y="24"/>
                  <a:pt x="7" y="20"/>
                </a:cubicBezTo>
                <a:cubicBezTo>
                  <a:pt x="9" y="16"/>
                  <a:pt x="12" y="13"/>
                  <a:pt x="16" y="11"/>
                </a:cubicBezTo>
                <a:cubicBezTo>
                  <a:pt x="16" y="10"/>
                  <a:pt x="17" y="10"/>
                  <a:pt x="17" y="10"/>
                </a:cubicBezTo>
                <a:cubicBezTo>
                  <a:pt x="16" y="12"/>
                  <a:pt x="16" y="14"/>
                  <a:pt x="16" y="16"/>
                </a:cubicBezTo>
                <a:cubicBezTo>
                  <a:pt x="16" y="24"/>
                  <a:pt x="23" y="32"/>
                  <a:pt x="32" y="32"/>
                </a:cubicBezTo>
                <a:cubicBezTo>
                  <a:pt x="41" y="32"/>
                  <a:pt x="48" y="24"/>
                  <a:pt x="48" y="16"/>
                </a:cubicBezTo>
                <a:cubicBezTo>
                  <a:pt x="48" y="14"/>
                  <a:pt x="48" y="12"/>
                  <a:pt x="47" y="10"/>
                </a:cubicBezTo>
                <a:cubicBezTo>
                  <a:pt x="47" y="10"/>
                  <a:pt x="48" y="10"/>
                  <a:pt x="48" y="11"/>
                </a:cubicBezTo>
                <a:close/>
                <a:moveTo>
                  <a:pt x="32" y="14"/>
                </a:moveTo>
                <a:cubicBezTo>
                  <a:pt x="32" y="17"/>
                  <a:pt x="29" y="20"/>
                  <a:pt x="26" y="20"/>
                </a:cubicBezTo>
                <a:cubicBezTo>
                  <a:pt x="23" y="20"/>
                  <a:pt x="20" y="17"/>
                  <a:pt x="20" y="14"/>
                </a:cubicBezTo>
                <a:cubicBezTo>
                  <a:pt x="20" y="11"/>
                  <a:pt x="23" y="8"/>
                  <a:pt x="26" y="8"/>
                </a:cubicBezTo>
                <a:cubicBezTo>
                  <a:pt x="29" y="8"/>
                  <a:pt x="32" y="11"/>
                  <a:pt x="32" y="14"/>
                </a:cubicBezTo>
              </a:path>
            </a:pathLst>
          </a:custGeom>
          <a:solidFill>
            <a:schemeClr val="accent1"/>
          </a:solidFill>
          <a:ln>
            <a:noFill/>
          </a:ln>
        </p:spPr>
        <p:txBody>
          <a:bodyPr vert="horz" wrap="square" lIns="92172" tIns="46086" rIns="92172" bIns="46086" numCol="1" anchor="t" anchorCtr="0" compatLnSpc="1">
            <a:prstTxWarp prst="textNoShape">
              <a:avLst/>
            </a:prstTxWarp>
          </a:bodyPr>
          <a:lstStyle/>
          <a:p>
            <a:endParaRPr lang="bg-BG"/>
          </a:p>
        </p:txBody>
      </p:sp>
      <p:sp>
        <p:nvSpPr>
          <p:cNvPr id="47" name="Freeform 270"/>
          <p:cNvSpPr>
            <a:spLocks noChangeAspect="1" noEditPoints="1"/>
          </p:cNvSpPr>
          <p:nvPr/>
        </p:nvSpPr>
        <p:spPr bwMode="auto">
          <a:xfrm>
            <a:off x="21502330" y="6323620"/>
            <a:ext cx="782965" cy="781240"/>
          </a:xfrm>
          <a:custGeom>
            <a:avLst/>
            <a:gdLst>
              <a:gd name="T0" fmla="*/ 62 w 65"/>
              <a:gd name="T1" fmla="*/ 54 h 65"/>
              <a:gd name="T2" fmla="*/ 47 w 65"/>
              <a:gd name="T3" fmla="*/ 42 h 65"/>
              <a:gd name="T4" fmla="*/ 42 w 65"/>
              <a:gd name="T5" fmla="*/ 40 h 65"/>
              <a:gd name="T6" fmla="*/ 48 w 65"/>
              <a:gd name="T7" fmla="*/ 24 h 65"/>
              <a:gd name="T8" fmla="*/ 24 w 65"/>
              <a:gd name="T9" fmla="*/ 0 h 65"/>
              <a:gd name="T10" fmla="*/ 0 w 65"/>
              <a:gd name="T11" fmla="*/ 24 h 65"/>
              <a:gd name="T12" fmla="*/ 24 w 65"/>
              <a:gd name="T13" fmla="*/ 48 h 65"/>
              <a:gd name="T14" fmla="*/ 40 w 65"/>
              <a:gd name="T15" fmla="*/ 42 h 65"/>
              <a:gd name="T16" fmla="*/ 42 w 65"/>
              <a:gd name="T17" fmla="*/ 47 h 65"/>
              <a:gd name="T18" fmla="*/ 54 w 65"/>
              <a:gd name="T19" fmla="*/ 62 h 65"/>
              <a:gd name="T20" fmla="*/ 62 w 65"/>
              <a:gd name="T21" fmla="*/ 62 h 65"/>
              <a:gd name="T22" fmla="*/ 62 w 65"/>
              <a:gd name="T23" fmla="*/ 54 h 65"/>
              <a:gd name="T24" fmla="*/ 24 w 65"/>
              <a:gd name="T25" fmla="*/ 40 h 65"/>
              <a:gd name="T26" fmla="*/ 8 w 65"/>
              <a:gd name="T27" fmla="*/ 24 h 65"/>
              <a:gd name="T28" fmla="*/ 24 w 65"/>
              <a:gd name="T29" fmla="*/ 8 h 65"/>
              <a:gd name="T30" fmla="*/ 40 w 65"/>
              <a:gd name="T31" fmla="*/ 24 h 65"/>
              <a:gd name="T32" fmla="*/ 24 w 65"/>
              <a:gd name="T33" fmla="*/ 4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65">
                <a:moveTo>
                  <a:pt x="62" y="54"/>
                </a:moveTo>
                <a:cubicBezTo>
                  <a:pt x="47" y="42"/>
                  <a:pt x="47" y="42"/>
                  <a:pt x="47" y="42"/>
                </a:cubicBezTo>
                <a:cubicBezTo>
                  <a:pt x="45" y="40"/>
                  <a:pt x="44" y="40"/>
                  <a:pt x="42" y="40"/>
                </a:cubicBezTo>
                <a:cubicBezTo>
                  <a:pt x="46" y="35"/>
                  <a:pt x="48" y="30"/>
                  <a:pt x="48" y="24"/>
                </a:cubicBezTo>
                <a:cubicBezTo>
                  <a:pt x="48" y="11"/>
                  <a:pt x="37" y="0"/>
                  <a:pt x="24" y="0"/>
                </a:cubicBezTo>
                <a:cubicBezTo>
                  <a:pt x="11" y="0"/>
                  <a:pt x="0" y="11"/>
                  <a:pt x="0" y="24"/>
                </a:cubicBezTo>
                <a:cubicBezTo>
                  <a:pt x="0" y="37"/>
                  <a:pt x="11" y="48"/>
                  <a:pt x="24" y="48"/>
                </a:cubicBezTo>
                <a:cubicBezTo>
                  <a:pt x="30" y="48"/>
                  <a:pt x="35" y="46"/>
                  <a:pt x="40" y="42"/>
                </a:cubicBezTo>
                <a:cubicBezTo>
                  <a:pt x="40" y="44"/>
                  <a:pt x="40" y="45"/>
                  <a:pt x="42" y="47"/>
                </a:cubicBezTo>
                <a:cubicBezTo>
                  <a:pt x="54" y="62"/>
                  <a:pt x="54" y="62"/>
                  <a:pt x="54" y="62"/>
                </a:cubicBezTo>
                <a:cubicBezTo>
                  <a:pt x="57" y="64"/>
                  <a:pt x="60" y="65"/>
                  <a:pt x="62" y="62"/>
                </a:cubicBezTo>
                <a:cubicBezTo>
                  <a:pt x="65" y="60"/>
                  <a:pt x="64" y="57"/>
                  <a:pt x="62" y="54"/>
                </a:cubicBezTo>
                <a:close/>
                <a:moveTo>
                  <a:pt x="24" y="40"/>
                </a:moveTo>
                <a:cubicBezTo>
                  <a:pt x="15" y="40"/>
                  <a:pt x="8" y="33"/>
                  <a:pt x="8" y="24"/>
                </a:cubicBezTo>
                <a:cubicBezTo>
                  <a:pt x="8" y="15"/>
                  <a:pt x="15" y="8"/>
                  <a:pt x="24" y="8"/>
                </a:cubicBezTo>
                <a:cubicBezTo>
                  <a:pt x="33" y="8"/>
                  <a:pt x="40" y="15"/>
                  <a:pt x="40" y="24"/>
                </a:cubicBezTo>
                <a:cubicBezTo>
                  <a:pt x="40" y="33"/>
                  <a:pt x="33" y="40"/>
                  <a:pt x="24" y="40"/>
                </a:cubicBezTo>
              </a:path>
            </a:pathLst>
          </a:custGeom>
          <a:solidFill>
            <a:schemeClr val="accent1"/>
          </a:solidFill>
          <a:ln>
            <a:noFill/>
          </a:ln>
        </p:spPr>
        <p:txBody>
          <a:bodyPr vert="horz" wrap="square" lIns="92172" tIns="46086" rIns="92172" bIns="46086" numCol="1" anchor="t" anchorCtr="0" compatLnSpc="1">
            <a:prstTxWarp prst="textNoShape">
              <a:avLst/>
            </a:prstTxWarp>
          </a:bodyPr>
          <a:lstStyle/>
          <a:p>
            <a:endParaRPr lang="bg-BG"/>
          </a:p>
        </p:txBody>
      </p:sp>
      <p:sp>
        <p:nvSpPr>
          <p:cNvPr id="49" name="Freeform 515"/>
          <p:cNvSpPr>
            <a:spLocks noChangeAspect="1"/>
          </p:cNvSpPr>
          <p:nvPr/>
        </p:nvSpPr>
        <p:spPr bwMode="auto">
          <a:xfrm>
            <a:off x="21761297" y="3077645"/>
            <a:ext cx="498597" cy="496129"/>
          </a:xfrm>
          <a:custGeom>
            <a:avLst/>
            <a:gdLst>
              <a:gd name="T0" fmla="*/ 57 w 80"/>
              <a:gd name="T1" fmla="*/ 79 h 79"/>
              <a:gd name="T2" fmla="*/ 37 w 80"/>
              <a:gd name="T3" fmla="*/ 60 h 79"/>
              <a:gd name="T4" fmla="*/ 80 w 80"/>
              <a:gd name="T5" fmla="*/ 17 h 79"/>
              <a:gd name="T6" fmla="*/ 62 w 80"/>
              <a:gd name="T7" fmla="*/ 0 h 79"/>
              <a:gd name="T8" fmla="*/ 20 w 80"/>
              <a:gd name="T9" fmla="*/ 42 h 79"/>
              <a:gd name="T10" fmla="*/ 0 w 80"/>
              <a:gd name="T11" fmla="*/ 22 h 79"/>
              <a:gd name="T12" fmla="*/ 0 w 80"/>
              <a:gd name="T13" fmla="*/ 79 h 79"/>
              <a:gd name="T14" fmla="*/ 57 w 80"/>
              <a:gd name="T15" fmla="*/ 79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79">
                <a:moveTo>
                  <a:pt x="57" y="79"/>
                </a:moveTo>
                <a:lnTo>
                  <a:pt x="37" y="60"/>
                </a:lnTo>
                <a:lnTo>
                  <a:pt x="80" y="17"/>
                </a:lnTo>
                <a:lnTo>
                  <a:pt x="62" y="0"/>
                </a:lnTo>
                <a:lnTo>
                  <a:pt x="20" y="42"/>
                </a:lnTo>
                <a:lnTo>
                  <a:pt x="0" y="22"/>
                </a:lnTo>
                <a:lnTo>
                  <a:pt x="0" y="79"/>
                </a:lnTo>
                <a:lnTo>
                  <a:pt x="57" y="79"/>
                </a:lnTo>
                <a:close/>
              </a:path>
            </a:pathLst>
          </a:custGeom>
          <a:solidFill>
            <a:schemeClr val="accent1"/>
          </a:solidFill>
          <a:ln>
            <a:noFill/>
          </a:ln>
        </p:spPr>
        <p:txBody>
          <a:bodyPr vert="horz" wrap="square" lIns="110624" tIns="55312" rIns="110624" bIns="55312" numCol="1" anchor="t" anchorCtr="0" compatLnSpc="1">
            <a:prstTxWarp prst="textNoShape">
              <a:avLst/>
            </a:prstTxWarp>
          </a:bodyPr>
          <a:lstStyle/>
          <a:p>
            <a:endParaRPr lang="bg-BG"/>
          </a:p>
        </p:txBody>
      </p:sp>
      <p:sp>
        <p:nvSpPr>
          <p:cNvPr id="50" name="Freeform 314"/>
          <p:cNvSpPr>
            <a:spLocks noChangeAspect="1" noEditPoints="1"/>
          </p:cNvSpPr>
          <p:nvPr/>
        </p:nvSpPr>
        <p:spPr bwMode="auto">
          <a:xfrm>
            <a:off x="21634355" y="9956595"/>
            <a:ext cx="518914" cy="508360"/>
          </a:xfrm>
          <a:custGeom>
            <a:avLst/>
            <a:gdLst>
              <a:gd name="T0" fmla="*/ 0 w 44"/>
              <a:gd name="T1" fmla="*/ 0 h 44"/>
              <a:gd name="T2" fmla="*/ 0 w 44"/>
              <a:gd name="T3" fmla="*/ 40 h 44"/>
              <a:gd name="T4" fmla="*/ 4 w 44"/>
              <a:gd name="T5" fmla="*/ 44 h 44"/>
              <a:gd name="T6" fmla="*/ 40 w 44"/>
              <a:gd name="T7" fmla="*/ 44 h 44"/>
              <a:gd name="T8" fmla="*/ 44 w 44"/>
              <a:gd name="T9" fmla="*/ 40 h 44"/>
              <a:gd name="T10" fmla="*/ 44 w 44"/>
              <a:gd name="T11" fmla="*/ 0 h 44"/>
              <a:gd name="T12" fmla="*/ 0 w 44"/>
              <a:gd name="T13" fmla="*/ 0 h 44"/>
              <a:gd name="T14" fmla="*/ 12 w 44"/>
              <a:gd name="T15" fmla="*/ 36 h 44"/>
              <a:gd name="T16" fmla="*/ 8 w 44"/>
              <a:gd name="T17" fmla="*/ 36 h 44"/>
              <a:gd name="T18" fmla="*/ 8 w 44"/>
              <a:gd name="T19" fmla="*/ 8 h 44"/>
              <a:gd name="T20" fmla="*/ 12 w 44"/>
              <a:gd name="T21" fmla="*/ 8 h 44"/>
              <a:gd name="T22" fmla="*/ 12 w 44"/>
              <a:gd name="T23" fmla="*/ 36 h 44"/>
              <a:gd name="T24" fmla="*/ 20 w 44"/>
              <a:gd name="T25" fmla="*/ 36 h 44"/>
              <a:gd name="T26" fmla="*/ 16 w 44"/>
              <a:gd name="T27" fmla="*/ 36 h 44"/>
              <a:gd name="T28" fmla="*/ 16 w 44"/>
              <a:gd name="T29" fmla="*/ 8 h 44"/>
              <a:gd name="T30" fmla="*/ 20 w 44"/>
              <a:gd name="T31" fmla="*/ 8 h 44"/>
              <a:gd name="T32" fmla="*/ 20 w 44"/>
              <a:gd name="T33" fmla="*/ 36 h 44"/>
              <a:gd name="T34" fmla="*/ 28 w 44"/>
              <a:gd name="T35" fmla="*/ 36 h 44"/>
              <a:gd name="T36" fmla="*/ 24 w 44"/>
              <a:gd name="T37" fmla="*/ 36 h 44"/>
              <a:gd name="T38" fmla="*/ 24 w 44"/>
              <a:gd name="T39" fmla="*/ 8 h 44"/>
              <a:gd name="T40" fmla="*/ 28 w 44"/>
              <a:gd name="T41" fmla="*/ 8 h 44"/>
              <a:gd name="T42" fmla="*/ 28 w 44"/>
              <a:gd name="T43" fmla="*/ 36 h 44"/>
              <a:gd name="T44" fmla="*/ 36 w 44"/>
              <a:gd name="T45" fmla="*/ 36 h 44"/>
              <a:gd name="T46" fmla="*/ 32 w 44"/>
              <a:gd name="T47" fmla="*/ 36 h 44"/>
              <a:gd name="T48" fmla="*/ 32 w 44"/>
              <a:gd name="T49" fmla="*/ 8 h 44"/>
              <a:gd name="T50" fmla="*/ 36 w 44"/>
              <a:gd name="T51" fmla="*/ 8 h 44"/>
              <a:gd name="T52" fmla="*/ 36 w 44"/>
              <a:gd name="T53"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44">
                <a:moveTo>
                  <a:pt x="0" y="0"/>
                </a:moveTo>
                <a:cubicBezTo>
                  <a:pt x="0" y="40"/>
                  <a:pt x="0" y="40"/>
                  <a:pt x="0" y="40"/>
                </a:cubicBezTo>
                <a:cubicBezTo>
                  <a:pt x="0" y="42"/>
                  <a:pt x="2" y="44"/>
                  <a:pt x="4" y="44"/>
                </a:cubicBezTo>
                <a:cubicBezTo>
                  <a:pt x="40" y="44"/>
                  <a:pt x="40" y="44"/>
                  <a:pt x="40" y="44"/>
                </a:cubicBezTo>
                <a:cubicBezTo>
                  <a:pt x="42" y="44"/>
                  <a:pt x="44" y="42"/>
                  <a:pt x="44" y="40"/>
                </a:cubicBezTo>
                <a:cubicBezTo>
                  <a:pt x="44" y="0"/>
                  <a:pt x="44" y="0"/>
                  <a:pt x="44" y="0"/>
                </a:cubicBezTo>
                <a:lnTo>
                  <a:pt x="0" y="0"/>
                </a:lnTo>
                <a:close/>
                <a:moveTo>
                  <a:pt x="12" y="36"/>
                </a:moveTo>
                <a:cubicBezTo>
                  <a:pt x="8" y="36"/>
                  <a:pt x="8" y="36"/>
                  <a:pt x="8" y="36"/>
                </a:cubicBezTo>
                <a:cubicBezTo>
                  <a:pt x="8" y="8"/>
                  <a:pt x="8" y="8"/>
                  <a:pt x="8" y="8"/>
                </a:cubicBezTo>
                <a:cubicBezTo>
                  <a:pt x="12" y="8"/>
                  <a:pt x="12" y="8"/>
                  <a:pt x="12" y="8"/>
                </a:cubicBezTo>
                <a:lnTo>
                  <a:pt x="12" y="36"/>
                </a:lnTo>
                <a:close/>
                <a:moveTo>
                  <a:pt x="20" y="36"/>
                </a:moveTo>
                <a:cubicBezTo>
                  <a:pt x="16" y="36"/>
                  <a:pt x="16" y="36"/>
                  <a:pt x="16" y="36"/>
                </a:cubicBezTo>
                <a:cubicBezTo>
                  <a:pt x="16" y="8"/>
                  <a:pt x="16" y="8"/>
                  <a:pt x="16" y="8"/>
                </a:cubicBezTo>
                <a:cubicBezTo>
                  <a:pt x="20" y="8"/>
                  <a:pt x="20" y="8"/>
                  <a:pt x="20" y="8"/>
                </a:cubicBezTo>
                <a:lnTo>
                  <a:pt x="20" y="36"/>
                </a:lnTo>
                <a:close/>
                <a:moveTo>
                  <a:pt x="28" y="36"/>
                </a:moveTo>
                <a:cubicBezTo>
                  <a:pt x="24" y="36"/>
                  <a:pt x="24" y="36"/>
                  <a:pt x="24" y="36"/>
                </a:cubicBezTo>
                <a:cubicBezTo>
                  <a:pt x="24" y="8"/>
                  <a:pt x="24" y="8"/>
                  <a:pt x="24" y="8"/>
                </a:cubicBezTo>
                <a:cubicBezTo>
                  <a:pt x="28" y="8"/>
                  <a:pt x="28" y="8"/>
                  <a:pt x="28" y="8"/>
                </a:cubicBezTo>
                <a:lnTo>
                  <a:pt x="28" y="36"/>
                </a:lnTo>
                <a:close/>
                <a:moveTo>
                  <a:pt x="36" y="36"/>
                </a:moveTo>
                <a:cubicBezTo>
                  <a:pt x="32" y="36"/>
                  <a:pt x="32" y="36"/>
                  <a:pt x="32" y="36"/>
                </a:cubicBezTo>
                <a:cubicBezTo>
                  <a:pt x="32" y="8"/>
                  <a:pt x="32" y="8"/>
                  <a:pt x="32" y="8"/>
                </a:cubicBezTo>
                <a:cubicBezTo>
                  <a:pt x="36" y="8"/>
                  <a:pt x="36" y="8"/>
                  <a:pt x="36" y="8"/>
                </a:cubicBezTo>
                <a:lnTo>
                  <a:pt x="36" y="36"/>
                </a:lnTo>
                <a:close/>
              </a:path>
            </a:pathLst>
          </a:custGeom>
          <a:solidFill>
            <a:schemeClr val="accent1"/>
          </a:solidFill>
          <a:ln>
            <a:noFill/>
          </a:ln>
        </p:spPr>
        <p:txBody>
          <a:bodyPr vert="horz" wrap="square" lIns="92172" tIns="46086" rIns="92172" bIns="46086" numCol="1" anchor="t" anchorCtr="0" compatLnSpc="1">
            <a:prstTxWarp prst="textNoShape">
              <a:avLst/>
            </a:prstTxWarp>
          </a:bodyPr>
          <a:lstStyle/>
          <a:p>
            <a:endParaRPr lang="bg-BG"/>
          </a:p>
        </p:txBody>
      </p:sp>
      <p:sp>
        <p:nvSpPr>
          <p:cNvPr id="51" name="Freeform 315"/>
          <p:cNvSpPr>
            <a:spLocks noChangeAspect="1" noEditPoints="1"/>
          </p:cNvSpPr>
          <p:nvPr/>
        </p:nvSpPr>
        <p:spPr bwMode="auto">
          <a:xfrm>
            <a:off x="21605368" y="9742630"/>
            <a:ext cx="532814" cy="163582"/>
          </a:xfrm>
          <a:custGeom>
            <a:avLst/>
            <a:gdLst>
              <a:gd name="T0" fmla="*/ 49 w 52"/>
              <a:gd name="T1" fmla="*/ 8 h 16"/>
              <a:gd name="T2" fmla="*/ 36 w 52"/>
              <a:gd name="T3" fmla="*/ 8 h 16"/>
              <a:gd name="T4" fmla="*/ 36 w 52"/>
              <a:gd name="T5" fmla="*/ 3 h 16"/>
              <a:gd name="T6" fmla="*/ 33 w 52"/>
              <a:gd name="T7" fmla="*/ 0 h 16"/>
              <a:gd name="T8" fmla="*/ 19 w 52"/>
              <a:gd name="T9" fmla="*/ 0 h 16"/>
              <a:gd name="T10" fmla="*/ 16 w 52"/>
              <a:gd name="T11" fmla="*/ 3 h 16"/>
              <a:gd name="T12" fmla="*/ 16 w 52"/>
              <a:gd name="T13" fmla="*/ 8 h 16"/>
              <a:gd name="T14" fmla="*/ 3 w 52"/>
              <a:gd name="T15" fmla="*/ 8 h 16"/>
              <a:gd name="T16" fmla="*/ 0 w 52"/>
              <a:gd name="T17" fmla="*/ 11 h 16"/>
              <a:gd name="T18" fmla="*/ 0 w 52"/>
              <a:gd name="T19" fmla="*/ 16 h 16"/>
              <a:gd name="T20" fmla="*/ 52 w 52"/>
              <a:gd name="T21" fmla="*/ 16 h 16"/>
              <a:gd name="T22" fmla="*/ 52 w 52"/>
              <a:gd name="T23" fmla="*/ 11 h 16"/>
              <a:gd name="T24" fmla="*/ 49 w 52"/>
              <a:gd name="T25" fmla="*/ 8 h 16"/>
              <a:gd name="T26" fmla="*/ 32 w 52"/>
              <a:gd name="T27" fmla="*/ 8 h 16"/>
              <a:gd name="T28" fmla="*/ 20 w 52"/>
              <a:gd name="T29" fmla="*/ 8 h 16"/>
              <a:gd name="T30" fmla="*/ 20 w 52"/>
              <a:gd name="T31" fmla="*/ 4 h 16"/>
              <a:gd name="T32" fmla="*/ 32 w 52"/>
              <a:gd name="T33" fmla="*/ 4 h 16"/>
              <a:gd name="T34" fmla="*/ 32 w 52"/>
              <a:gd name="T35"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2" h="16">
                <a:moveTo>
                  <a:pt x="49" y="8"/>
                </a:moveTo>
                <a:cubicBezTo>
                  <a:pt x="36" y="8"/>
                  <a:pt x="36" y="8"/>
                  <a:pt x="36" y="8"/>
                </a:cubicBezTo>
                <a:cubicBezTo>
                  <a:pt x="36" y="3"/>
                  <a:pt x="36" y="3"/>
                  <a:pt x="36" y="3"/>
                </a:cubicBezTo>
                <a:cubicBezTo>
                  <a:pt x="36" y="1"/>
                  <a:pt x="35" y="0"/>
                  <a:pt x="33" y="0"/>
                </a:cubicBezTo>
                <a:cubicBezTo>
                  <a:pt x="19" y="0"/>
                  <a:pt x="19" y="0"/>
                  <a:pt x="19" y="0"/>
                </a:cubicBezTo>
                <a:cubicBezTo>
                  <a:pt x="17" y="0"/>
                  <a:pt x="16" y="1"/>
                  <a:pt x="16" y="3"/>
                </a:cubicBezTo>
                <a:cubicBezTo>
                  <a:pt x="16" y="8"/>
                  <a:pt x="16" y="8"/>
                  <a:pt x="16" y="8"/>
                </a:cubicBezTo>
                <a:cubicBezTo>
                  <a:pt x="3" y="8"/>
                  <a:pt x="3" y="8"/>
                  <a:pt x="3" y="8"/>
                </a:cubicBezTo>
                <a:cubicBezTo>
                  <a:pt x="1" y="8"/>
                  <a:pt x="0" y="9"/>
                  <a:pt x="0" y="11"/>
                </a:cubicBezTo>
                <a:cubicBezTo>
                  <a:pt x="0" y="16"/>
                  <a:pt x="0" y="16"/>
                  <a:pt x="0" y="16"/>
                </a:cubicBezTo>
                <a:cubicBezTo>
                  <a:pt x="52" y="16"/>
                  <a:pt x="52" y="16"/>
                  <a:pt x="52" y="16"/>
                </a:cubicBezTo>
                <a:cubicBezTo>
                  <a:pt x="52" y="11"/>
                  <a:pt x="52" y="11"/>
                  <a:pt x="52" y="11"/>
                </a:cubicBezTo>
                <a:cubicBezTo>
                  <a:pt x="52" y="9"/>
                  <a:pt x="51" y="8"/>
                  <a:pt x="49" y="8"/>
                </a:cubicBezTo>
                <a:moveTo>
                  <a:pt x="32" y="8"/>
                </a:moveTo>
                <a:cubicBezTo>
                  <a:pt x="20" y="8"/>
                  <a:pt x="20" y="8"/>
                  <a:pt x="20" y="8"/>
                </a:cubicBezTo>
                <a:cubicBezTo>
                  <a:pt x="20" y="4"/>
                  <a:pt x="20" y="4"/>
                  <a:pt x="20" y="4"/>
                </a:cubicBezTo>
                <a:cubicBezTo>
                  <a:pt x="32" y="4"/>
                  <a:pt x="32" y="4"/>
                  <a:pt x="32" y="4"/>
                </a:cubicBezTo>
                <a:lnTo>
                  <a:pt x="32" y="8"/>
                </a:lnTo>
                <a:close/>
              </a:path>
            </a:pathLst>
          </a:custGeom>
          <a:solidFill>
            <a:schemeClr val="accent1"/>
          </a:solidFill>
          <a:ln>
            <a:noFill/>
          </a:ln>
        </p:spPr>
        <p:txBody>
          <a:bodyPr vert="horz" wrap="square" lIns="92172" tIns="46086" rIns="92172" bIns="46086" numCol="1" anchor="t" anchorCtr="0" compatLnSpc="1">
            <a:prstTxWarp prst="textNoShape">
              <a:avLst/>
            </a:prstTxWarp>
          </a:bodyPr>
          <a:lstStyle/>
          <a:p>
            <a:endParaRPr lang="bg-BG"/>
          </a:p>
        </p:txBody>
      </p:sp>
      <p:sp>
        <p:nvSpPr>
          <p:cNvPr id="10" name="Rectangle 9"/>
          <p:cNvSpPr/>
          <p:nvPr/>
        </p:nvSpPr>
        <p:spPr>
          <a:xfrm rot="18898129">
            <a:off x="21253985" y="10146494"/>
            <a:ext cx="1280160" cy="91440"/>
          </a:xfrm>
          <a:prstGeom prst="rect">
            <a:avLst/>
          </a:prstGeom>
          <a:solidFill>
            <a:schemeClr val="accent1"/>
          </a:solidFill>
          <a:ln w="19050">
            <a:solidFill>
              <a:schemeClr val="bg1"/>
            </a:solidFill>
            <a:miter/>
          </a:ln>
        </p:spPr>
        <p:txBody>
          <a:bodyPr lIns="45719" rIns="45719" rtlCol="0" anchor="ctr"/>
          <a:lstStyle/>
          <a:p>
            <a:pPr algn="ctr" defTabSz="914400">
              <a:lnSpc>
                <a:spcPct val="100000"/>
              </a:lnSpc>
            </a:pPr>
            <a:endParaRPr lang="en-US" sz="1800"/>
          </a:p>
        </p:txBody>
      </p:sp>
      <p:sp>
        <p:nvSpPr>
          <p:cNvPr id="53" name="Freeform 463"/>
          <p:cNvSpPr>
            <a:spLocks noChangeAspect="1" noEditPoints="1"/>
          </p:cNvSpPr>
          <p:nvPr/>
        </p:nvSpPr>
        <p:spPr bwMode="auto">
          <a:xfrm>
            <a:off x="13308931" y="6387824"/>
            <a:ext cx="710874" cy="716303"/>
          </a:xfrm>
          <a:custGeom>
            <a:avLst/>
            <a:gdLst>
              <a:gd name="T0" fmla="*/ 55 w 64"/>
              <a:gd name="T1" fmla="*/ 9 h 64"/>
              <a:gd name="T2" fmla="*/ 32 w 64"/>
              <a:gd name="T3" fmla="*/ 0 h 64"/>
              <a:gd name="T4" fmla="*/ 9 w 64"/>
              <a:gd name="T5" fmla="*/ 9 h 64"/>
              <a:gd name="T6" fmla="*/ 0 w 64"/>
              <a:gd name="T7" fmla="*/ 32 h 64"/>
              <a:gd name="T8" fmla="*/ 9 w 64"/>
              <a:gd name="T9" fmla="*/ 55 h 64"/>
              <a:gd name="T10" fmla="*/ 32 w 64"/>
              <a:gd name="T11" fmla="*/ 64 h 64"/>
              <a:gd name="T12" fmla="*/ 55 w 64"/>
              <a:gd name="T13" fmla="*/ 55 h 64"/>
              <a:gd name="T14" fmla="*/ 64 w 64"/>
              <a:gd name="T15" fmla="*/ 32 h 64"/>
              <a:gd name="T16" fmla="*/ 55 w 64"/>
              <a:gd name="T17" fmla="*/ 9 h 64"/>
              <a:gd name="T18" fmla="*/ 56 w 64"/>
              <a:gd name="T19" fmla="*/ 32 h 64"/>
              <a:gd name="T20" fmla="*/ 52 w 64"/>
              <a:gd name="T21" fmla="*/ 46 h 64"/>
              <a:gd name="T22" fmla="*/ 18 w 64"/>
              <a:gd name="T23" fmla="*/ 12 h 64"/>
              <a:gd name="T24" fmla="*/ 32 w 64"/>
              <a:gd name="T25" fmla="*/ 8 h 64"/>
              <a:gd name="T26" fmla="*/ 56 w 64"/>
              <a:gd name="T27" fmla="*/ 32 h 64"/>
              <a:gd name="T28" fmla="*/ 8 w 64"/>
              <a:gd name="T29" fmla="*/ 32 h 64"/>
              <a:gd name="T30" fmla="*/ 12 w 64"/>
              <a:gd name="T31" fmla="*/ 18 h 64"/>
              <a:gd name="T32" fmla="*/ 46 w 64"/>
              <a:gd name="T33" fmla="*/ 52 h 64"/>
              <a:gd name="T34" fmla="*/ 32 w 64"/>
              <a:gd name="T35" fmla="*/ 56 h 64"/>
              <a:gd name="T36" fmla="*/ 8 w 64"/>
              <a:gd name="T37"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64">
                <a:moveTo>
                  <a:pt x="55" y="9"/>
                </a:moveTo>
                <a:cubicBezTo>
                  <a:pt x="49" y="3"/>
                  <a:pt x="41" y="0"/>
                  <a:pt x="32" y="0"/>
                </a:cubicBezTo>
                <a:cubicBezTo>
                  <a:pt x="23" y="0"/>
                  <a:pt x="15" y="3"/>
                  <a:pt x="9" y="9"/>
                </a:cubicBezTo>
                <a:cubicBezTo>
                  <a:pt x="3" y="15"/>
                  <a:pt x="0" y="23"/>
                  <a:pt x="0" y="32"/>
                </a:cubicBezTo>
                <a:cubicBezTo>
                  <a:pt x="0" y="41"/>
                  <a:pt x="3" y="49"/>
                  <a:pt x="9" y="55"/>
                </a:cubicBezTo>
                <a:cubicBezTo>
                  <a:pt x="15" y="61"/>
                  <a:pt x="23" y="64"/>
                  <a:pt x="32" y="64"/>
                </a:cubicBezTo>
                <a:cubicBezTo>
                  <a:pt x="41" y="64"/>
                  <a:pt x="49" y="61"/>
                  <a:pt x="55" y="55"/>
                </a:cubicBezTo>
                <a:cubicBezTo>
                  <a:pt x="61" y="49"/>
                  <a:pt x="64" y="41"/>
                  <a:pt x="64" y="32"/>
                </a:cubicBezTo>
                <a:cubicBezTo>
                  <a:pt x="64" y="23"/>
                  <a:pt x="61" y="15"/>
                  <a:pt x="55" y="9"/>
                </a:cubicBezTo>
                <a:moveTo>
                  <a:pt x="56" y="32"/>
                </a:moveTo>
                <a:cubicBezTo>
                  <a:pt x="56" y="37"/>
                  <a:pt x="54" y="42"/>
                  <a:pt x="52" y="46"/>
                </a:cubicBezTo>
                <a:cubicBezTo>
                  <a:pt x="18" y="12"/>
                  <a:pt x="18" y="12"/>
                  <a:pt x="18" y="12"/>
                </a:cubicBezTo>
                <a:cubicBezTo>
                  <a:pt x="22" y="10"/>
                  <a:pt x="27" y="8"/>
                  <a:pt x="32" y="8"/>
                </a:cubicBezTo>
                <a:cubicBezTo>
                  <a:pt x="45" y="8"/>
                  <a:pt x="56" y="19"/>
                  <a:pt x="56" y="32"/>
                </a:cubicBezTo>
                <a:moveTo>
                  <a:pt x="8" y="32"/>
                </a:moveTo>
                <a:cubicBezTo>
                  <a:pt x="8" y="27"/>
                  <a:pt x="10" y="22"/>
                  <a:pt x="12" y="18"/>
                </a:cubicBezTo>
                <a:cubicBezTo>
                  <a:pt x="46" y="52"/>
                  <a:pt x="46" y="52"/>
                  <a:pt x="46" y="52"/>
                </a:cubicBezTo>
                <a:cubicBezTo>
                  <a:pt x="42" y="54"/>
                  <a:pt x="37" y="56"/>
                  <a:pt x="32" y="56"/>
                </a:cubicBezTo>
                <a:cubicBezTo>
                  <a:pt x="19" y="56"/>
                  <a:pt x="8" y="45"/>
                  <a:pt x="8" y="32"/>
                </a:cubicBezTo>
              </a:path>
            </a:pathLst>
          </a:custGeom>
          <a:solidFill>
            <a:schemeClr val="accent1"/>
          </a:solidFill>
          <a:ln>
            <a:noFill/>
          </a:ln>
        </p:spPr>
        <p:txBody>
          <a:bodyPr vert="horz" wrap="square" lIns="110624" tIns="55312" rIns="110624" bIns="55312" numCol="1" anchor="t" anchorCtr="0" compatLnSpc="1">
            <a:prstTxWarp prst="textNoShape">
              <a:avLst/>
            </a:prstTxWarp>
          </a:bodyPr>
          <a:lstStyle/>
          <a:p>
            <a:endParaRPr lang="bg-BG"/>
          </a:p>
        </p:txBody>
      </p:sp>
    </p:spTree>
    <p:extLst>
      <p:ext uri="{BB962C8B-B14F-4D97-AF65-F5344CB8AC3E}">
        <p14:creationId xmlns:p14="http://schemas.microsoft.com/office/powerpoint/2010/main" val="63317471"/>
      </p:ext>
    </p:extLst>
  </p:cSld>
  <p:clrMapOvr>
    <a:masterClrMapping/>
  </p:clrMapOvr>
  <p:transition spd="med"/>
</p:sld>
</file>

<file path=ppt/theme/_rels/theme20.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Title + Body + Image">
  <a:themeElements>
    <a:clrScheme name="White">
      <a:dk1>
        <a:srgbClr val="000000"/>
      </a:dk1>
      <a:lt1>
        <a:srgbClr val="FFFFFF"/>
      </a:lt1>
      <a:dk2>
        <a:srgbClr val="53585F"/>
      </a:dk2>
      <a:lt2>
        <a:srgbClr val="DCDEE0"/>
      </a:lt2>
      <a:accent1>
        <a:srgbClr val="10A8E4"/>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Calibri Light"/>
        <a:ea typeface="Calibri Light"/>
        <a:cs typeface="Calibri Light"/>
      </a:majorFont>
      <a:minorFont>
        <a:latin typeface="Calibri"/>
        <a:ea typeface="Calibri"/>
        <a:cs typeface="Calibri"/>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rgbClr val="A6AAA9"/>
          </a:solidFill>
          <a:miter/>
        </a:ln>
      </a:spPr>
      <a:bodyPr lIns="45719" rIns="45719"/>
      <a:lstStyle>
        <a:defPPr defTabSz="914400">
          <a:lnSpc>
            <a:spcPct val="100000"/>
          </a:lnSpc>
          <a:defRPr sz="1800"/>
        </a:defPPr>
      </a:lst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1828800" rtl="0" fontAlgn="auto" latinLnBrk="0" hangingPunct="0">
          <a:lnSpc>
            <a:spcPct val="8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neudesic-min" id="{9B7E4D8A-593F-0F43-973C-809F8493783F}" vid="{4F1BFB74-4B29-104C-932F-9B7E729C1787}"/>
    </a:ext>
  </a:extLst>
</a:theme>
</file>

<file path=ppt/theme/theme10.xml><?xml version="1.0" encoding="utf-8"?>
<a:theme xmlns:a="http://schemas.openxmlformats.org/drawingml/2006/main" name="Title + Blue Diamond Icon 2 + Description">
  <a:themeElements>
    <a:clrScheme name="White">
      <a:dk1>
        <a:srgbClr val="000000"/>
      </a:dk1>
      <a:lt1>
        <a:srgbClr val="FFFFFF"/>
      </a:lt1>
      <a:dk2>
        <a:srgbClr val="53585F"/>
      </a:dk2>
      <a:lt2>
        <a:srgbClr val="DCDEE0"/>
      </a:lt2>
      <a:accent1>
        <a:srgbClr val="10A8E4"/>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Calibri Light"/>
        <a:ea typeface="Calibri Light"/>
        <a:cs typeface="Calibri Light"/>
      </a:majorFont>
      <a:minorFont>
        <a:latin typeface="Calibri"/>
        <a:ea typeface="Calibri"/>
        <a:cs typeface="Calibri"/>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rgbClr val="A6AAA9"/>
          </a:solidFill>
          <a:miter/>
        </a:ln>
      </a:spPr>
      <a:bodyPr lIns="45719" rIns="45719"/>
      <a:lstStyle>
        <a:defPPr defTabSz="914400">
          <a:lnSpc>
            <a:spcPct val="100000"/>
          </a:lnSpc>
          <a:defRPr sz="1800"/>
        </a:defPPr>
      </a:lst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1828800" rtl="0" fontAlgn="auto" latinLnBrk="0" hangingPunct="0">
          <a:lnSpc>
            <a:spcPct val="8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neudesic-min" id="{9B7E4D8A-593F-0F43-973C-809F8493783F}" vid="{4F1BFB74-4B29-104C-932F-9B7E729C1787}"/>
    </a:ext>
  </a:extLst>
</a:theme>
</file>

<file path=ppt/theme/theme11.xml><?xml version="1.0" encoding="utf-8"?>
<a:theme xmlns:a="http://schemas.openxmlformats.org/drawingml/2006/main" name="Title + Blue Hex Text + Description">
  <a:themeElements>
    <a:clrScheme name="White">
      <a:dk1>
        <a:srgbClr val="000000"/>
      </a:dk1>
      <a:lt1>
        <a:srgbClr val="FFFFFF"/>
      </a:lt1>
      <a:dk2>
        <a:srgbClr val="53585F"/>
      </a:dk2>
      <a:lt2>
        <a:srgbClr val="DCDEE0"/>
      </a:lt2>
      <a:accent1>
        <a:srgbClr val="10A8E4"/>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Calibri Light"/>
        <a:ea typeface="Calibri Light"/>
        <a:cs typeface="Calibri Light"/>
      </a:majorFont>
      <a:minorFont>
        <a:latin typeface="Calibri"/>
        <a:ea typeface="Calibri"/>
        <a:cs typeface="Calibri"/>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rgbClr val="A6AAA9"/>
          </a:solidFill>
          <a:miter/>
        </a:ln>
      </a:spPr>
      <a:bodyPr lIns="45719" rIns="45719"/>
      <a:lstStyle>
        <a:defPPr defTabSz="914400">
          <a:lnSpc>
            <a:spcPct val="100000"/>
          </a:lnSpc>
          <a:defRPr sz="1800"/>
        </a:defPPr>
      </a:lst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1828800" rtl="0" fontAlgn="auto" latinLnBrk="0" hangingPunct="0">
          <a:lnSpc>
            <a:spcPct val="8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neudesic-min" id="{9B7E4D8A-593F-0F43-973C-809F8493783F}" vid="{4F1BFB74-4B29-104C-932F-9B7E729C1787}"/>
    </a:ext>
  </a:extLst>
</a:theme>
</file>

<file path=ppt/theme/theme12.xml><?xml version="1.0" encoding="utf-8"?>
<a:theme xmlns:a="http://schemas.openxmlformats.org/drawingml/2006/main" name="Title + Body + Blue Diamond Icon + Description">
  <a:themeElements>
    <a:clrScheme name="White">
      <a:dk1>
        <a:srgbClr val="000000"/>
      </a:dk1>
      <a:lt1>
        <a:srgbClr val="FFFFFF"/>
      </a:lt1>
      <a:dk2>
        <a:srgbClr val="53585F"/>
      </a:dk2>
      <a:lt2>
        <a:srgbClr val="DCDEE0"/>
      </a:lt2>
      <a:accent1>
        <a:srgbClr val="10A8E4"/>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Calibri Light"/>
        <a:ea typeface="Calibri Light"/>
        <a:cs typeface="Calibri Light"/>
      </a:majorFont>
      <a:minorFont>
        <a:latin typeface="Calibri"/>
        <a:ea typeface="Calibri"/>
        <a:cs typeface="Calibri"/>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rgbClr val="A6AAA9"/>
          </a:solidFill>
          <a:miter/>
        </a:ln>
      </a:spPr>
      <a:bodyPr lIns="45719" rIns="45719"/>
      <a:lstStyle>
        <a:defPPr defTabSz="914400">
          <a:lnSpc>
            <a:spcPct val="100000"/>
          </a:lnSpc>
          <a:defRPr sz="1800"/>
        </a:defPPr>
      </a:lst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1828800" rtl="0" fontAlgn="auto" latinLnBrk="0" hangingPunct="0">
          <a:lnSpc>
            <a:spcPct val="8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neudesic-min" id="{9B7E4D8A-593F-0F43-973C-809F8493783F}" vid="{4F1BFB74-4B29-104C-932F-9B7E729C1787}"/>
    </a:ext>
  </a:extLst>
</a:theme>
</file>

<file path=ppt/theme/theme13.xml><?xml version="1.0" encoding="utf-8"?>
<a:theme xmlns:a="http://schemas.openxmlformats.org/drawingml/2006/main" name="Title + Body + Blue Diamond Outline + Description">
  <a:themeElements>
    <a:clrScheme name="White">
      <a:dk1>
        <a:srgbClr val="000000"/>
      </a:dk1>
      <a:lt1>
        <a:srgbClr val="FFFFFF"/>
      </a:lt1>
      <a:dk2>
        <a:srgbClr val="53585F"/>
      </a:dk2>
      <a:lt2>
        <a:srgbClr val="DCDEE0"/>
      </a:lt2>
      <a:accent1>
        <a:srgbClr val="10A8E4"/>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Calibri Light"/>
        <a:ea typeface="Calibri Light"/>
        <a:cs typeface="Calibri Light"/>
      </a:majorFont>
      <a:minorFont>
        <a:latin typeface="Calibri"/>
        <a:ea typeface="Calibri"/>
        <a:cs typeface="Calibri"/>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rgbClr val="A6AAA9"/>
          </a:solidFill>
          <a:miter/>
        </a:ln>
      </a:spPr>
      <a:bodyPr lIns="45719" rIns="45719"/>
      <a:lstStyle>
        <a:defPPr defTabSz="914400">
          <a:lnSpc>
            <a:spcPct val="100000"/>
          </a:lnSpc>
          <a:defRPr sz="1800"/>
        </a:defPPr>
      </a:lst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1828800" rtl="0" fontAlgn="auto" latinLnBrk="0" hangingPunct="0">
          <a:lnSpc>
            <a:spcPct val="8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neudesic-min" id="{9B7E4D8A-593F-0F43-973C-809F8493783F}" vid="{4F1BFB74-4B29-104C-932F-9B7E729C1787}"/>
    </a:ext>
  </a:extLst>
</a:theme>
</file>

<file path=ppt/theme/theme14.xml><?xml version="1.0" encoding="utf-8"?>
<a:theme xmlns:a="http://schemas.openxmlformats.org/drawingml/2006/main" name="Title + Blue Diamond Orbit + Icon + Descriptions">
  <a:themeElements>
    <a:clrScheme name="White">
      <a:dk1>
        <a:srgbClr val="000000"/>
      </a:dk1>
      <a:lt1>
        <a:srgbClr val="FFFFFF"/>
      </a:lt1>
      <a:dk2>
        <a:srgbClr val="53585F"/>
      </a:dk2>
      <a:lt2>
        <a:srgbClr val="DCDEE0"/>
      </a:lt2>
      <a:accent1>
        <a:srgbClr val="10A8E4"/>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Calibri Light"/>
        <a:ea typeface="Calibri Light"/>
        <a:cs typeface="Calibri Light"/>
      </a:majorFont>
      <a:minorFont>
        <a:latin typeface="Calibri"/>
        <a:ea typeface="Calibri"/>
        <a:cs typeface="Calibri"/>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rgbClr val="A6AAA9"/>
          </a:solidFill>
          <a:miter/>
        </a:ln>
      </a:spPr>
      <a:bodyPr lIns="45719" rIns="45719"/>
      <a:lstStyle>
        <a:defPPr defTabSz="914400">
          <a:lnSpc>
            <a:spcPct val="100000"/>
          </a:lnSpc>
          <a:defRPr sz="1800"/>
        </a:defPPr>
      </a:lst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1828800" rtl="0" fontAlgn="auto" latinLnBrk="0" hangingPunct="0">
          <a:lnSpc>
            <a:spcPct val="8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neudesic-min" id="{9B7E4D8A-593F-0F43-973C-809F8493783F}" vid="{4F1BFB74-4B29-104C-932F-9B7E729C1787}"/>
    </a:ext>
  </a:extLst>
</a:theme>
</file>

<file path=ppt/theme/theme15.xml><?xml version="1.0" encoding="utf-8"?>
<a:theme xmlns:a="http://schemas.openxmlformats.org/drawingml/2006/main" name="Timelines">
  <a:themeElements>
    <a:clrScheme name="White">
      <a:dk1>
        <a:srgbClr val="000000"/>
      </a:dk1>
      <a:lt1>
        <a:srgbClr val="FFFFFF"/>
      </a:lt1>
      <a:dk2>
        <a:srgbClr val="53585F"/>
      </a:dk2>
      <a:lt2>
        <a:srgbClr val="DCDEE0"/>
      </a:lt2>
      <a:accent1>
        <a:srgbClr val="10A8E4"/>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Calibri Light"/>
        <a:ea typeface="Calibri Light"/>
        <a:cs typeface="Calibri Light"/>
      </a:majorFont>
      <a:minorFont>
        <a:latin typeface="Calibri"/>
        <a:ea typeface="Calibri"/>
        <a:cs typeface="Calibri"/>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rgbClr val="A6AAA9"/>
          </a:solidFill>
          <a:miter/>
        </a:ln>
      </a:spPr>
      <a:bodyPr lIns="45719" rIns="45719"/>
      <a:lstStyle>
        <a:defPPr defTabSz="914400">
          <a:lnSpc>
            <a:spcPct val="100000"/>
          </a:lnSpc>
          <a:defRPr sz="1800"/>
        </a:defPPr>
      </a:lst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1828800" rtl="0" fontAlgn="auto" latinLnBrk="0" hangingPunct="0">
          <a:lnSpc>
            <a:spcPct val="8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neudesic-min" id="{9B7E4D8A-593F-0F43-973C-809F8493783F}" vid="{4F1BFB74-4B29-104C-932F-9B7E729C1787}"/>
    </a:ext>
  </a:extLst>
</a:theme>
</file>

<file path=ppt/theme/theme16.xml><?xml version="1.0" encoding="utf-8"?>
<a:theme xmlns:a="http://schemas.openxmlformats.org/drawingml/2006/main" name="Title + Blue Checkpoint + Decription">
  <a:themeElements>
    <a:clrScheme name="White">
      <a:dk1>
        <a:srgbClr val="000000"/>
      </a:dk1>
      <a:lt1>
        <a:srgbClr val="FFFFFF"/>
      </a:lt1>
      <a:dk2>
        <a:srgbClr val="53585F"/>
      </a:dk2>
      <a:lt2>
        <a:srgbClr val="DCDEE0"/>
      </a:lt2>
      <a:accent1>
        <a:srgbClr val="10A8E4"/>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Calibri Light"/>
        <a:ea typeface="Calibri Light"/>
        <a:cs typeface="Calibri Light"/>
      </a:majorFont>
      <a:minorFont>
        <a:latin typeface="Calibri"/>
        <a:ea typeface="Calibri"/>
        <a:cs typeface="Calibri"/>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rgbClr val="A6AAA9"/>
          </a:solidFill>
          <a:miter/>
        </a:ln>
      </a:spPr>
      <a:bodyPr lIns="45719" rIns="45719"/>
      <a:lstStyle>
        <a:defPPr defTabSz="914400">
          <a:lnSpc>
            <a:spcPct val="100000"/>
          </a:lnSpc>
          <a:defRPr sz="1800"/>
        </a:defPPr>
      </a:lst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1828800" rtl="0" fontAlgn="auto" latinLnBrk="0" hangingPunct="0">
          <a:lnSpc>
            <a:spcPct val="8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neudesic-min" id="{9B7E4D8A-593F-0F43-973C-809F8493783F}" vid="{4F1BFB74-4B29-104C-932F-9B7E729C1787}"/>
    </a:ext>
  </a:extLst>
</a:theme>
</file>

<file path=ppt/theme/theme17.xml><?xml version="1.0" encoding="utf-8"?>
<a:theme xmlns:a="http://schemas.openxmlformats.org/drawingml/2006/main" name="Title + Body + Blue Orb Timeline + Description">
  <a:themeElements>
    <a:clrScheme name="White">
      <a:dk1>
        <a:srgbClr val="000000"/>
      </a:dk1>
      <a:lt1>
        <a:srgbClr val="FFFFFF"/>
      </a:lt1>
      <a:dk2>
        <a:srgbClr val="53585F"/>
      </a:dk2>
      <a:lt2>
        <a:srgbClr val="DCDEE0"/>
      </a:lt2>
      <a:accent1>
        <a:srgbClr val="10A8E4"/>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Calibri Light"/>
        <a:ea typeface="Calibri Light"/>
        <a:cs typeface="Calibri Light"/>
      </a:majorFont>
      <a:minorFont>
        <a:latin typeface="Calibri"/>
        <a:ea typeface="Calibri"/>
        <a:cs typeface="Calibri"/>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rgbClr val="A6AAA9"/>
          </a:solidFill>
          <a:miter/>
        </a:ln>
      </a:spPr>
      <a:bodyPr lIns="45719" rIns="45719"/>
      <a:lstStyle>
        <a:defPPr defTabSz="914400">
          <a:lnSpc>
            <a:spcPct val="100000"/>
          </a:lnSpc>
          <a:defRPr sz="1800"/>
        </a:defPPr>
      </a:lst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1828800" rtl="0" fontAlgn="auto" latinLnBrk="0" hangingPunct="0">
          <a:lnSpc>
            <a:spcPct val="8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neudesic-min" id="{9B7E4D8A-593F-0F43-973C-809F8493783F}" vid="{4F1BFB74-4B29-104C-932F-9B7E729C1787}"/>
    </a:ext>
  </a:extLst>
</a:theme>
</file>

<file path=ppt/theme/theme18.xml><?xml version="1.0" encoding="utf-8"?>
<a:theme xmlns:a="http://schemas.openxmlformats.org/drawingml/2006/main" name="Quotes">
  <a:themeElements>
    <a:clrScheme name="White">
      <a:dk1>
        <a:srgbClr val="000000"/>
      </a:dk1>
      <a:lt1>
        <a:srgbClr val="FFFFFF"/>
      </a:lt1>
      <a:dk2>
        <a:srgbClr val="53585F"/>
      </a:dk2>
      <a:lt2>
        <a:srgbClr val="DCDEE0"/>
      </a:lt2>
      <a:accent1>
        <a:srgbClr val="10A8E4"/>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Calibri Light"/>
        <a:ea typeface="Calibri Light"/>
        <a:cs typeface="Calibri Light"/>
      </a:majorFont>
      <a:minorFont>
        <a:latin typeface="Calibri"/>
        <a:ea typeface="Calibri"/>
        <a:cs typeface="Calibri"/>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rgbClr val="A6AAA9"/>
          </a:solidFill>
          <a:miter/>
        </a:ln>
      </a:spPr>
      <a:bodyPr lIns="45719" rIns="45719"/>
      <a:lstStyle>
        <a:defPPr defTabSz="914400">
          <a:lnSpc>
            <a:spcPct val="100000"/>
          </a:lnSpc>
          <a:defRPr sz="1800"/>
        </a:defPPr>
      </a:lst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1828800" rtl="0" fontAlgn="auto" latinLnBrk="0" hangingPunct="0">
          <a:lnSpc>
            <a:spcPct val="8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neudesic-min" id="{9B7E4D8A-593F-0F43-973C-809F8493783F}" vid="{4F1BFB74-4B29-104C-932F-9B7E729C1787}"/>
    </a:ext>
  </a:extLst>
</a:theme>
</file>

<file path=ppt/theme/theme19.xml><?xml version="1.0" encoding="utf-8"?>
<a:theme xmlns:a="http://schemas.openxmlformats.org/drawingml/2006/main" name="Title Slides">
  <a:themeElements>
    <a:clrScheme name="Neudesic 1">
      <a:dk1>
        <a:srgbClr val="FFFFFF"/>
      </a:dk1>
      <a:lt1>
        <a:srgbClr val="FAFAFA"/>
      </a:lt1>
      <a:dk2>
        <a:srgbClr val="BABABA"/>
      </a:dk2>
      <a:lt2>
        <a:srgbClr val="11A6E3"/>
      </a:lt2>
      <a:accent1>
        <a:srgbClr val="D9D9D9"/>
      </a:accent1>
      <a:accent2>
        <a:srgbClr val="C2C0C0"/>
      </a:accent2>
      <a:accent3>
        <a:srgbClr val="FF6E0C"/>
      </a:accent3>
      <a:accent4>
        <a:srgbClr val="52A7E2"/>
      </a:accent4>
      <a:accent5>
        <a:srgbClr val="FFFFFF"/>
      </a:accent5>
      <a:accent6>
        <a:srgbClr val="BE4B9D"/>
      </a:accent6>
      <a:hlink>
        <a:srgbClr val="FF6E0C"/>
      </a:hlink>
      <a:folHlink>
        <a:srgbClr val="FF6E0C"/>
      </a:folHlink>
    </a:clrScheme>
    <a:fontScheme name="White">
      <a:majorFont>
        <a:latin typeface="Calibri Light"/>
        <a:ea typeface="Calibri Light"/>
        <a:cs typeface="Calibri Light"/>
      </a:majorFont>
      <a:minorFont>
        <a:latin typeface="Calibri"/>
        <a:ea typeface="Calibri"/>
        <a:cs typeface="Calibri"/>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rgbClr val="A6AAA9"/>
          </a:solidFill>
          <a:miter/>
        </a:ln>
      </a:spPr>
      <a:bodyPr lIns="45719" rIns="45719"/>
      <a:lstStyle>
        <a:defPPr defTabSz="914400">
          <a:lnSpc>
            <a:spcPct val="100000"/>
          </a:lnSpc>
          <a:defRPr sz="1800"/>
        </a:defPPr>
      </a:lst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1828800" rtl="0" fontAlgn="auto" latinLnBrk="0" hangingPunct="0">
          <a:lnSpc>
            <a:spcPct val="8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neudesic-min" id="{9B7E4D8A-593F-0F43-973C-809F8493783F}" vid="{4F1BFB74-4B29-104C-932F-9B7E729C1787}"/>
    </a:ext>
  </a:extLst>
</a:theme>
</file>

<file path=ppt/theme/theme2.xml><?xml version="1.0" encoding="utf-8"?>
<a:theme xmlns:a="http://schemas.openxmlformats.org/drawingml/2006/main" name="Title + Body + Bkgd Image">
  <a:themeElements>
    <a:clrScheme name="White">
      <a:dk1>
        <a:srgbClr val="000000"/>
      </a:dk1>
      <a:lt1>
        <a:srgbClr val="FFFFFF"/>
      </a:lt1>
      <a:dk2>
        <a:srgbClr val="53585F"/>
      </a:dk2>
      <a:lt2>
        <a:srgbClr val="DCDEE0"/>
      </a:lt2>
      <a:accent1>
        <a:srgbClr val="10A8E4"/>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Calibri Light"/>
        <a:ea typeface="Calibri Light"/>
        <a:cs typeface="Calibri Light"/>
      </a:majorFont>
      <a:minorFont>
        <a:latin typeface="Calibri"/>
        <a:ea typeface="Calibri"/>
        <a:cs typeface="Calibri"/>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rgbClr val="A6AAA9"/>
          </a:solidFill>
          <a:miter/>
        </a:ln>
      </a:spPr>
      <a:bodyPr lIns="45719" rIns="45719"/>
      <a:lstStyle>
        <a:defPPr defTabSz="914400">
          <a:lnSpc>
            <a:spcPct val="100000"/>
          </a:lnSpc>
          <a:defRPr sz="1800"/>
        </a:defPPr>
      </a:lst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1828800" rtl="0" fontAlgn="auto" latinLnBrk="0" hangingPunct="0">
          <a:lnSpc>
            <a:spcPct val="8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neudesic-min" id="{9B7E4D8A-593F-0F43-973C-809F8493783F}" vid="{4F1BFB74-4B29-104C-932F-9B7E729C1787}"/>
    </a:ext>
  </a:extLst>
</a:theme>
</file>

<file path=ppt/theme/theme20.xml><?xml version="1.0" encoding="utf-8"?>
<a:theme xmlns:a="http://schemas.openxmlformats.org/drawingml/2006/main" name="White">
  <a:themeElements>
    <a:clrScheme name="White">
      <a:dk1>
        <a:srgbClr val="000000"/>
      </a:dk1>
      <a:lt1>
        <a:srgbClr val="FFFFFF"/>
      </a:lt1>
      <a:dk2>
        <a:srgbClr val="53585F"/>
      </a:dk2>
      <a:lt2>
        <a:srgbClr val="DCDEE0"/>
      </a:lt2>
      <a:accent1>
        <a:srgbClr val="10A8E4"/>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Calibri Light"/>
        <a:ea typeface="Calibri Light"/>
        <a:cs typeface="Calibri Light"/>
      </a:majorFont>
      <a:minorFont>
        <a:latin typeface="Calibri"/>
        <a:ea typeface="Calibri"/>
        <a:cs typeface="Calibri"/>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1828800" rtl="0" fontAlgn="auto" latinLnBrk="0" hangingPunct="0">
          <a:lnSpc>
            <a:spcPct val="8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Title + Black Square Image + Description">
  <a:themeElements>
    <a:clrScheme name="White">
      <a:dk1>
        <a:srgbClr val="000000"/>
      </a:dk1>
      <a:lt1>
        <a:srgbClr val="FFFFFF"/>
      </a:lt1>
      <a:dk2>
        <a:srgbClr val="53585F"/>
      </a:dk2>
      <a:lt2>
        <a:srgbClr val="DCDEE0"/>
      </a:lt2>
      <a:accent1>
        <a:srgbClr val="10A8E4"/>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Calibri Light"/>
        <a:ea typeface="Calibri Light"/>
        <a:cs typeface="Calibri Light"/>
      </a:majorFont>
      <a:minorFont>
        <a:latin typeface="Calibri"/>
        <a:ea typeface="Calibri"/>
        <a:cs typeface="Calibri"/>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rgbClr val="A6AAA9"/>
          </a:solidFill>
          <a:miter/>
        </a:ln>
      </a:spPr>
      <a:bodyPr lIns="45719" rIns="45719"/>
      <a:lstStyle>
        <a:defPPr defTabSz="914400">
          <a:lnSpc>
            <a:spcPct val="100000"/>
          </a:lnSpc>
          <a:defRPr sz="1800"/>
        </a:defPPr>
      </a:lst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1828800" rtl="0" fontAlgn="auto" latinLnBrk="0" hangingPunct="0">
          <a:lnSpc>
            <a:spcPct val="8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neudesic-min" id="{9B7E4D8A-593F-0F43-973C-809F8493783F}" vid="{4F1BFB74-4B29-104C-932F-9B7E729C1787}"/>
    </a:ext>
  </a:extLst>
</a:theme>
</file>

<file path=ppt/theme/theme4.xml><?xml version="1.0" encoding="utf-8"?>
<a:theme xmlns:a="http://schemas.openxmlformats.org/drawingml/2006/main" name="Title + Black Circle Icon + Description">
  <a:themeElements>
    <a:clrScheme name="White">
      <a:dk1>
        <a:srgbClr val="000000"/>
      </a:dk1>
      <a:lt1>
        <a:srgbClr val="FFFFFF"/>
      </a:lt1>
      <a:dk2>
        <a:srgbClr val="53585F"/>
      </a:dk2>
      <a:lt2>
        <a:srgbClr val="DCDEE0"/>
      </a:lt2>
      <a:accent1>
        <a:srgbClr val="10A8E4"/>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Calibri Light"/>
        <a:ea typeface="Calibri Light"/>
        <a:cs typeface="Calibri Light"/>
      </a:majorFont>
      <a:minorFont>
        <a:latin typeface="Calibri"/>
        <a:ea typeface="Calibri"/>
        <a:cs typeface="Calibri"/>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rgbClr val="A6AAA9"/>
          </a:solidFill>
          <a:miter/>
        </a:ln>
      </a:spPr>
      <a:bodyPr lIns="45719" rIns="45719"/>
      <a:lstStyle>
        <a:defPPr defTabSz="914400">
          <a:lnSpc>
            <a:spcPct val="100000"/>
          </a:lnSpc>
          <a:defRPr sz="1800"/>
        </a:defPPr>
      </a:lst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1828800" rtl="0" fontAlgn="auto" latinLnBrk="0" hangingPunct="0">
          <a:lnSpc>
            <a:spcPct val="8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neudesic-min" id="{9B7E4D8A-593F-0F43-973C-809F8493783F}" vid="{4F1BFB74-4B29-104C-932F-9B7E729C1787}"/>
    </a:ext>
  </a:extLst>
</a:theme>
</file>

<file path=ppt/theme/theme5.xml><?xml version="1.0" encoding="utf-8"?>
<a:theme xmlns:a="http://schemas.openxmlformats.org/drawingml/2006/main" name="Title + Body + Black Circle Icon + Description">
  <a:themeElements>
    <a:clrScheme name="White">
      <a:dk1>
        <a:srgbClr val="000000"/>
      </a:dk1>
      <a:lt1>
        <a:srgbClr val="FFFFFF"/>
      </a:lt1>
      <a:dk2>
        <a:srgbClr val="53585F"/>
      </a:dk2>
      <a:lt2>
        <a:srgbClr val="DCDEE0"/>
      </a:lt2>
      <a:accent1>
        <a:srgbClr val="10A8E4"/>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Calibri Light"/>
        <a:ea typeface="Calibri Light"/>
        <a:cs typeface="Calibri Light"/>
      </a:majorFont>
      <a:minorFont>
        <a:latin typeface="Calibri"/>
        <a:ea typeface="Calibri"/>
        <a:cs typeface="Calibri"/>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rgbClr val="A6AAA9"/>
          </a:solidFill>
          <a:miter/>
        </a:ln>
      </a:spPr>
      <a:bodyPr lIns="45719" rIns="45719"/>
      <a:lstStyle>
        <a:defPPr defTabSz="914400">
          <a:lnSpc>
            <a:spcPct val="100000"/>
          </a:lnSpc>
          <a:defRPr sz="1800"/>
        </a:defPPr>
      </a:lst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1828800" rtl="0" fontAlgn="auto" latinLnBrk="0" hangingPunct="0">
          <a:lnSpc>
            <a:spcPct val="8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neudesic-min" id="{9B7E4D8A-593F-0F43-973C-809F8493783F}" vid="{4F1BFB74-4B29-104C-932F-9B7E729C1787}"/>
    </a:ext>
  </a:extLst>
</a:theme>
</file>

<file path=ppt/theme/theme6.xml><?xml version="1.0" encoding="utf-8"?>
<a:theme xmlns:a="http://schemas.openxmlformats.org/drawingml/2006/main" name="Title + Blue Square Image + Description">
  <a:themeElements>
    <a:clrScheme name="White">
      <a:dk1>
        <a:srgbClr val="000000"/>
      </a:dk1>
      <a:lt1>
        <a:srgbClr val="FFFFFF"/>
      </a:lt1>
      <a:dk2>
        <a:srgbClr val="53585F"/>
      </a:dk2>
      <a:lt2>
        <a:srgbClr val="DCDEE0"/>
      </a:lt2>
      <a:accent1>
        <a:srgbClr val="10A8E4"/>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Calibri Light"/>
        <a:ea typeface="Calibri Light"/>
        <a:cs typeface="Calibri Light"/>
      </a:majorFont>
      <a:minorFont>
        <a:latin typeface="Calibri"/>
        <a:ea typeface="Calibri"/>
        <a:cs typeface="Calibri"/>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rgbClr val="A6AAA9"/>
          </a:solidFill>
          <a:miter/>
        </a:ln>
      </a:spPr>
      <a:bodyPr lIns="45719" rIns="45719"/>
      <a:lstStyle>
        <a:defPPr defTabSz="914400">
          <a:lnSpc>
            <a:spcPct val="100000"/>
          </a:lnSpc>
          <a:defRPr sz="1800"/>
        </a:defPPr>
      </a:lst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1828800" rtl="0" fontAlgn="auto" latinLnBrk="0" hangingPunct="0">
          <a:lnSpc>
            <a:spcPct val="8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neudesic-min" id="{9B7E4D8A-593F-0F43-973C-809F8493783F}" vid="{4F1BFB74-4B29-104C-932F-9B7E729C1787}"/>
    </a:ext>
  </a:extLst>
</a:theme>
</file>

<file path=ppt/theme/theme7.xml><?xml version="1.0" encoding="utf-8"?>
<a:theme xmlns:a="http://schemas.openxmlformats.org/drawingml/2006/main" name="Title + Blue Diamond Icon + Description">
  <a:themeElements>
    <a:clrScheme name="White">
      <a:dk1>
        <a:srgbClr val="000000"/>
      </a:dk1>
      <a:lt1>
        <a:srgbClr val="FFFFFF"/>
      </a:lt1>
      <a:dk2>
        <a:srgbClr val="53585F"/>
      </a:dk2>
      <a:lt2>
        <a:srgbClr val="DCDEE0"/>
      </a:lt2>
      <a:accent1>
        <a:srgbClr val="10A8E4"/>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Calibri Light"/>
        <a:ea typeface="Calibri Light"/>
        <a:cs typeface="Calibri Light"/>
      </a:majorFont>
      <a:minorFont>
        <a:latin typeface="Calibri"/>
        <a:ea typeface="Calibri"/>
        <a:cs typeface="Calibri"/>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rgbClr val="A6AAA9"/>
          </a:solidFill>
          <a:miter/>
        </a:ln>
      </a:spPr>
      <a:bodyPr lIns="45719" rIns="45719"/>
      <a:lstStyle>
        <a:defPPr defTabSz="914400">
          <a:lnSpc>
            <a:spcPct val="100000"/>
          </a:lnSpc>
          <a:defRPr sz="1800"/>
        </a:defPPr>
      </a:lst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1828800" rtl="0" fontAlgn="auto" latinLnBrk="0" hangingPunct="0">
          <a:lnSpc>
            <a:spcPct val="8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neudesic-min" id="{9B7E4D8A-593F-0F43-973C-809F8493783F}" vid="{4F1BFB74-4B29-104C-932F-9B7E729C1787}"/>
    </a:ext>
  </a:extLst>
</a:theme>
</file>

<file path=ppt/theme/theme8.xml><?xml version="1.0" encoding="utf-8"?>
<a:theme xmlns:a="http://schemas.openxmlformats.org/drawingml/2006/main" name="Title + Blue Diamond Icon Bullet + Description">
  <a:themeElements>
    <a:clrScheme name="White">
      <a:dk1>
        <a:srgbClr val="000000"/>
      </a:dk1>
      <a:lt1>
        <a:srgbClr val="FFFFFF"/>
      </a:lt1>
      <a:dk2>
        <a:srgbClr val="53585F"/>
      </a:dk2>
      <a:lt2>
        <a:srgbClr val="DCDEE0"/>
      </a:lt2>
      <a:accent1>
        <a:srgbClr val="10A8E4"/>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Calibri Light"/>
        <a:ea typeface="Calibri Light"/>
        <a:cs typeface="Calibri Light"/>
      </a:majorFont>
      <a:minorFont>
        <a:latin typeface="Calibri"/>
        <a:ea typeface="Calibri"/>
        <a:cs typeface="Calibri"/>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rgbClr val="A6AAA9"/>
          </a:solidFill>
          <a:miter/>
        </a:ln>
      </a:spPr>
      <a:bodyPr lIns="45719" rIns="45719"/>
      <a:lstStyle>
        <a:defPPr defTabSz="914400">
          <a:lnSpc>
            <a:spcPct val="100000"/>
          </a:lnSpc>
          <a:defRPr sz="1800"/>
        </a:defPPr>
      </a:lst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1828800" rtl="0" fontAlgn="auto" latinLnBrk="0" hangingPunct="0">
          <a:lnSpc>
            <a:spcPct val="8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neudesic-min" id="{9B7E4D8A-593F-0F43-973C-809F8493783F}" vid="{4F1BFB74-4B29-104C-932F-9B7E729C1787}"/>
    </a:ext>
  </a:extLst>
</a:theme>
</file>

<file path=ppt/theme/theme9.xml><?xml version="1.0" encoding="utf-8"?>
<a:theme xmlns:a="http://schemas.openxmlformats.org/drawingml/2006/main" name="Title + Body + Blue Diamond Bullet + Description ">
  <a:themeElements>
    <a:clrScheme name="White">
      <a:dk1>
        <a:srgbClr val="000000"/>
      </a:dk1>
      <a:lt1>
        <a:srgbClr val="FFFFFF"/>
      </a:lt1>
      <a:dk2>
        <a:srgbClr val="53585F"/>
      </a:dk2>
      <a:lt2>
        <a:srgbClr val="DCDEE0"/>
      </a:lt2>
      <a:accent1>
        <a:srgbClr val="10A8E4"/>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Calibri Light"/>
        <a:ea typeface="Calibri Light"/>
        <a:cs typeface="Calibri Light"/>
      </a:majorFont>
      <a:minorFont>
        <a:latin typeface="Calibri"/>
        <a:ea typeface="Calibri"/>
        <a:cs typeface="Calibri"/>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rgbClr val="A6AAA9"/>
          </a:solidFill>
          <a:miter/>
        </a:ln>
      </a:spPr>
      <a:bodyPr lIns="45719" rIns="45719"/>
      <a:lstStyle>
        <a:defPPr defTabSz="914400">
          <a:lnSpc>
            <a:spcPct val="100000"/>
          </a:lnSpc>
          <a:defRPr sz="1800"/>
        </a:defPPr>
      </a:lst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1828800" rtl="0" fontAlgn="auto" latinLnBrk="0" hangingPunct="0">
          <a:lnSpc>
            <a:spcPct val="8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neudesic-min" id="{9B7E4D8A-593F-0F43-973C-809F8493783F}" vid="{4F1BFB74-4B29-104C-932F-9B7E729C1787}"/>
    </a:ext>
  </a:extLst>
</a:theme>
</file>

<file path=docProps/app.xml><?xml version="1.0" encoding="utf-8"?>
<Properties xmlns="http://schemas.openxmlformats.org/officeDocument/2006/extended-properties" xmlns:vt="http://schemas.openxmlformats.org/officeDocument/2006/docPropsVTypes">
  <Template/>
  <TotalTime>14946</TotalTime>
  <Words>1111</Words>
  <Application>Microsoft Macintosh PowerPoint</Application>
  <PresentationFormat>Custom</PresentationFormat>
  <Paragraphs>172</Paragraphs>
  <Slides>24</Slides>
  <Notes>20</Notes>
  <HiddenSlides>0</HiddenSlides>
  <MMClips>0</MMClips>
  <ScaleCrop>false</ScaleCrop>
  <HeadingPairs>
    <vt:vector size="6" baseType="variant">
      <vt:variant>
        <vt:lpstr>Fonts Used</vt:lpstr>
      </vt:variant>
      <vt:variant>
        <vt:i4>14</vt:i4>
      </vt:variant>
      <vt:variant>
        <vt:lpstr>Theme</vt:lpstr>
      </vt:variant>
      <vt:variant>
        <vt:i4>19</vt:i4>
      </vt:variant>
      <vt:variant>
        <vt:lpstr>Slide Titles</vt:lpstr>
      </vt:variant>
      <vt:variant>
        <vt:i4>24</vt:i4>
      </vt:variant>
    </vt:vector>
  </HeadingPairs>
  <TitlesOfParts>
    <vt:vector size="57" baseType="lpstr">
      <vt:lpstr>Arial</vt:lpstr>
      <vt:lpstr>Calibri</vt:lpstr>
      <vt:lpstr>Calibri Light</vt:lpstr>
      <vt:lpstr>Helvetica</vt:lpstr>
      <vt:lpstr>Helvetica Light</vt:lpstr>
      <vt:lpstr>Helvetica Neue</vt:lpstr>
      <vt:lpstr>Montserrat</vt:lpstr>
      <vt:lpstr>Open Sans</vt:lpstr>
      <vt:lpstr>Open Sans Light</vt:lpstr>
      <vt:lpstr>Raleway ExtraBold</vt:lpstr>
      <vt:lpstr>Roboto</vt:lpstr>
      <vt:lpstr>Segoe Script</vt:lpstr>
      <vt:lpstr>Times</vt:lpstr>
      <vt:lpstr>Wingdings</vt:lpstr>
      <vt:lpstr>Title + Body + Image</vt:lpstr>
      <vt:lpstr>Title + Body + Bkgd Image</vt:lpstr>
      <vt:lpstr>Title + Black Square Image + Description</vt:lpstr>
      <vt:lpstr>Title + Black Circle Icon + Description</vt:lpstr>
      <vt:lpstr>Title + Body + Black Circle Icon + Description</vt:lpstr>
      <vt:lpstr>Title + Blue Square Image + Description</vt:lpstr>
      <vt:lpstr>Title + Blue Diamond Icon + Description</vt:lpstr>
      <vt:lpstr>Title + Blue Diamond Icon Bullet + Description</vt:lpstr>
      <vt:lpstr>Title + Body + Blue Diamond Bullet + Description </vt:lpstr>
      <vt:lpstr>Title + Blue Diamond Icon 2 + Description</vt:lpstr>
      <vt:lpstr>Title + Blue Hex Text + Description</vt:lpstr>
      <vt:lpstr>Title + Body + Blue Diamond Icon + Description</vt:lpstr>
      <vt:lpstr>Title + Body + Blue Diamond Outline + Description</vt:lpstr>
      <vt:lpstr>Title + Blue Diamond Orbit + Icon + Descriptions</vt:lpstr>
      <vt:lpstr>Timelines</vt:lpstr>
      <vt:lpstr>Title + Blue Checkpoint + Decription</vt:lpstr>
      <vt:lpstr>Title + Body + Blue Orb Timeline + Description</vt:lpstr>
      <vt:lpstr>Quotes</vt:lpstr>
      <vt:lpstr>Title Slides</vt:lpstr>
      <vt:lpstr>&lt;Title&gt;</vt:lpstr>
      <vt:lpstr>Understanding Continuous Delivery and DevOps</vt:lpstr>
      <vt:lpstr>PowerPoint Presentation</vt:lpstr>
      <vt:lpstr>PowerPoint Presentation</vt:lpstr>
      <vt:lpstr>PowerPoint Presentation</vt:lpstr>
      <vt:lpstr>Why Practice CD / DevOps</vt:lpstr>
      <vt:lpstr>The Neudesic Approach to CD / DevOps</vt:lpstr>
      <vt:lpstr>THE THREE WAYS</vt:lpstr>
      <vt:lpstr>Flow</vt:lpstr>
      <vt:lpstr>Feedback</vt:lpstr>
      <vt:lpstr>Experiment</vt:lpstr>
      <vt:lpstr>PowerPoint Presentation</vt:lpstr>
      <vt:lpstr>PowerPoint Presentation</vt:lpstr>
      <vt:lpstr>PowerPoint Presentation</vt:lpstr>
      <vt:lpstr>PowerPoint Presentation</vt:lpstr>
      <vt:lpstr>PowerPoint Presentation</vt:lpstr>
      <vt:lpstr>PowerPoint Presentation</vt:lpstr>
      <vt:lpstr>Transforming IT</vt:lpstr>
      <vt:lpstr>PowerPoint Presentation</vt:lpstr>
      <vt:lpstr>DevOps –  Cloud Advantages</vt:lpstr>
      <vt:lpstr>Resources</vt:lpstr>
      <vt:lpstr>PowerPoint Presentation</vt:lpstr>
      <vt:lpstr>PowerPoint Presentation</vt:lpstr>
      <vt:lpstr>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Microsoft Office User</dc:creator>
  <cp:lastModifiedBy>Karen Lopez</cp:lastModifiedBy>
  <cp:revision>591</cp:revision>
  <dcterms:created xsi:type="dcterms:W3CDTF">2016-11-24T16:36:28Z</dcterms:created>
  <dcterms:modified xsi:type="dcterms:W3CDTF">2019-06-20T17:35:05Z</dcterms:modified>
</cp:coreProperties>
</file>